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notesMasterIdLst>
    <p:notesMasterId r:id="rId21"/>
  </p:notesMasterIdLst>
  <p:sldIdLst>
    <p:sldId id="264" r:id="rId2"/>
    <p:sldId id="270" r:id="rId3"/>
    <p:sldId id="262" r:id="rId4"/>
    <p:sldId id="274" r:id="rId5"/>
    <p:sldId id="276" r:id="rId6"/>
    <p:sldId id="273" r:id="rId7"/>
    <p:sldId id="277" r:id="rId8"/>
    <p:sldId id="269" r:id="rId9"/>
    <p:sldId id="275" r:id="rId10"/>
    <p:sldId id="265" r:id="rId11"/>
    <p:sldId id="263" r:id="rId12"/>
    <p:sldId id="267" r:id="rId13"/>
    <p:sldId id="271" r:id="rId14"/>
    <p:sldId id="266" r:id="rId15"/>
    <p:sldId id="268" r:id="rId16"/>
    <p:sldId id="279" r:id="rId17"/>
    <p:sldId id="280" r:id="rId18"/>
    <p:sldId id="281" r:id="rId19"/>
    <p:sldId id="278" r:id="rId20"/>
  </p:sldIdLst>
  <p:sldSz cx="12192000" cy="6858000"/>
  <p:notesSz cx="7053263" cy="10180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4C6E"/>
    <a:srgbClr val="138D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9377D5-E0B0-0758-79EF-DD647AC48633}" v="11" dt="2023-06-26T08:52:25.818"/>
    <p1510:client id="{29FCDE60-0DC4-577C-ACCE-575C0DBB1841}" v="830" dt="2023-06-26T08:50:23.602"/>
    <p1510:client id="{40E5E3A8-68DF-BAAB-3F3E-9FD0FD0184A5}" v="416" dt="2023-06-06T13:19:20.293"/>
    <p1510:client id="{FFF257C4-3832-DCC2-7B31-FFADFFFD32CB}" v="30" dt="2023-04-08T19:12:24.2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0" d="100"/>
          <a:sy n="50" d="100"/>
        </p:scale>
        <p:origin x="294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Hussey" userId="S::laura.hussey@dspl7.org.uk::dd8bb156-d2a5-4033-9d31-545c5ef9b356" providerId="AD" clId="Web-{40E5E3A8-68DF-BAAB-3F3E-9FD0FD0184A5}"/>
    <pc:docChg chg="addSld modSld sldOrd addMainMaster delMainMaster">
      <pc:chgData name="Laura Hussey" userId="S::laura.hussey@dspl7.org.uk::dd8bb156-d2a5-4033-9d31-545c5ef9b356" providerId="AD" clId="Web-{40E5E3A8-68DF-BAAB-3F3E-9FD0FD0184A5}" dt="2023-06-06T13:19:08.434" v="734" actId="20577"/>
      <pc:docMkLst>
        <pc:docMk/>
      </pc:docMkLst>
      <pc:sldChg chg="addSp modSp mod modClrScheme chgLayout">
        <pc:chgData name="Laura Hussey" userId="S::laura.hussey@dspl7.org.uk::dd8bb156-d2a5-4033-9d31-545c5ef9b356" providerId="AD" clId="Web-{40E5E3A8-68DF-BAAB-3F3E-9FD0FD0184A5}" dt="2023-06-06T13:13:59.739" v="650" actId="1076"/>
        <pc:sldMkLst>
          <pc:docMk/>
          <pc:sldMk cId="1051153734" sldId="262"/>
        </pc:sldMkLst>
        <pc:spChg chg="mod ord">
          <ac:chgData name="Laura Hussey" userId="S::laura.hussey@dspl7.org.uk::dd8bb156-d2a5-4033-9d31-545c5ef9b356" providerId="AD" clId="Web-{40E5E3A8-68DF-BAAB-3F3E-9FD0FD0184A5}" dt="2023-06-06T11:26:13.457" v="13"/>
          <ac:spMkLst>
            <pc:docMk/>
            <pc:sldMk cId="1051153734" sldId="262"/>
            <ac:spMk id="2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27:35.725" v="36"/>
          <ac:spMkLst>
            <pc:docMk/>
            <pc:sldMk cId="1051153734" sldId="262"/>
            <ac:spMk id="3" creationId="{CECD74C6-8FF1-02B2-D15B-F294A9CAE8A7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3:59.739" v="650" actId="1076"/>
          <ac:spMkLst>
            <pc:docMk/>
            <pc:sldMk cId="1051153734" sldId="262"/>
            <ac:spMk id="5" creationId="{00000000-0000-0000-0000-000000000000}"/>
          </ac:spMkLst>
        </pc:spChg>
        <pc:picChg chg="add mod">
          <ac:chgData name="Laura Hussey" userId="S::laura.hussey@dspl7.org.uk::dd8bb156-d2a5-4033-9d31-545c5ef9b356" providerId="AD" clId="Web-{40E5E3A8-68DF-BAAB-3F3E-9FD0FD0184A5}" dt="2023-06-06T11:28:17.132" v="39" actId="1076"/>
          <ac:picMkLst>
            <pc:docMk/>
            <pc:sldMk cId="1051153734" sldId="262"/>
            <ac:picMk id="6" creationId="{22B0DA74-F98B-3C07-DD07-F3441D76FBA9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1:31:19.636" v="59"/>
        <pc:sldMkLst>
          <pc:docMk/>
          <pc:sldMk cId="2393543177" sldId="263"/>
        </pc:sldMkLst>
        <pc:spChg chg="mod ord">
          <ac:chgData name="Laura Hussey" userId="S::laura.hussey@dspl7.org.uk::dd8bb156-d2a5-4033-9d31-545c5ef9b356" providerId="AD" clId="Web-{40E5E3A8-68DF-BAAB-3F3E-9FD0FD0184A5}" dt="2023-06-06T11:26:13.457" v="13"/>
          <ac:spMkLst>
            <pc:docMk/>
            <pc:sldMk cId="2393543177" sldId="263"/>
            <ac:spMk id="5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19.636" v="59"/>
          <ac:spMkLst>
            <pc:docMk/>
            <pc:sldMk cId="2393543177" sldId="263"/>
            <ac:spMk id="6" creationId="{0446C3D2-76A2-B571-F8D5-449A1AC2BC08}"/>
          </ac:spMkLst>
        </pc:spChg>
      </pc:sldChg>
      <pc:sldChg chg="addSp delSp modSp mod setBg modClrScheme chgLayout">
        <pc:chgData name="Laura Hussey" userId="S::laura.hussey@dspl7.org.uk::dd8bb156-d2a5-4033-9d31-545c5ef9b356" providerId="AD" clId="Web-{40E5E3A8-68DF-BAAB-3F3E-9FD0FD0184A5}" dt="2023-06-06T13:15:57.992" v="717" actId="1076"/>
        <pc:sldMkLst>
          <pc:docMk/>
          <pc:sldMk cId="151911635" sldId="264"/>
        </pc:sldMkLst>
        <pc:spChg chg="mod ord">
          <ac:chgData name="Laura Hussey" userId="S::laura.hussey@dspl7.org.uk::dd8bb156-d2a5-4033-9d31-545c5ef9b356" providerId="AD" clId="Web-{40E5E3A8-68DF-BAAB-3F3E-9FD0FD0184A5}" dt="2023-06-06T13:15:57.992" v="717" actId="1076"/>
          <ac:spMkLst>
            <pc:docMk/>
            <pc:sldMk cId="151911635" sldId="264"/>
            <ac:spMk id="2" creationId="{00000000-0000-0000-0000-000000000000}"/>
          </ac:spMkLst>
        </pc:spChg>
        <pc:spChg chg="add mod">
          <ac:chgData name="Laura Hussey" userId="S::laura.hussey@dspl7.org.uk::dd8bb156-d2a5-4033-9d31-545c5ef9b356" providerId="AD" clId="Web-{40E5E3A8-68DF-BAAB-3F3E-9FD0FD0184A5}" dt="2023-06-06T13:15:52.585" v="716" actId="1076"/>
          <ac:spMkLst>
            <pc:docMk/>
            <pc:sldMk cId="151911635" sldId="264"/>
            <ac:spMk id="4" creationId="{D4B7B042-07A7-BFAC-1C4B-E245AB169A1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25:59.222" v="12"/>
          <ac:spMkLst>
            <pc:docMk/>
            <pc:sldMk cId="151911635" sldId="264"/>
            <ac:spMk id="5" creationId="{CECD74C6-8FF1-02B2-D15B-F294A9CAE8A7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26:26.160" v="14"/>
          <ac:spMkLst>
            <pc:docMk/>
            <pc:sldMk cId="151911635" sldId="264"/>
            <ac:spMk id="10" creationId="{93245F62-CCC4-49E4-B95B-EA6C1E79051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26:26.160" v="14"/>
          <ac:spMkLst>
            <pc:docMk/>
            <pc:sldMk cId="151911635" sldId="264"/>
            <ac:spMk id="12" creationId="{E6C0DD6B-6AA3-448F-9B99-8386295BC1B4}"/>
          </ac:spMkLst>
        </pc:spChg>
        <pc:picChg chg="add mod">
          <ac:chgData name="Laura Hussey" userId="S::laura.hussey@dspl7.org.uk::dd8bb156-d2a5-4033-9d31-545c5ef9b356" providerId="AD" clId="Web-{40E5E3A8-68DF-BAAB-3F3E-9FD0FD0184A5}" dt="2023-06-06T13:15:40.335" v="714" actId="1076"/>
          <ac:picMkLst>
            <pc:docMk/>
            <pc:sldMk cId="151911635" sldId="264"/>
            <ac:picMk id="3" creationId="{F9B5115D-020F-573A-C279-DBECDF6DDDC3}"/>
          </ac:picMkLst>
        </pc:picChg>
        <pc:picChg chg="add del mod">
          <ac:chgData name="Laura Hussey" userId="S::laura.hussey@dspl7.org.uk::dd8bb156-d2a5-4033-9d31-545c5ef9b356" providerId="AD" clId="Web-{40E5E3A8-68DF-BAAB-3F3E-9FD0FD0184A5}" dt="2023-06-06T11:25:51.597" v="11"/>
          <ac:picMkLst>
            <pc:docMk/>
            <pc:sldMk cId="151911635" sldId="264"/>
            <ac:picMk id="4" creationId="{BFABC62D-1D1F-6844-483D-3A63A002BC73}"/>
          </ac:picMkLst>
        </pc:picChg>
      </pc:sldChg>
      <pc:sldChg chg="addSp mod modClrScheme chgLayout">
        <pc:chgData name="Laura Hussey" userId="S::laura.hussey@dspl7.org.uk::dd8bb156-d2a5-4033-9d31-545c5ef9b356" providerId="AD" clId="Web-{40E5E3A8-68DF-BAAB-3F3E-9FD0FD0184A5}" dt="2023-06-06T11:31:16.074" v="58"/>
        <pc:sldMkLst>
          <pc:docMk/>
          <pc:sldMk cId="2717315570" sldId="265"/>
        </pc:sldMkLst>
        <pc:spChg chg="add">
          <ac:chgData name="Laura Hussey" userId="S::laura.hussey@dspl7.org.uk::dd8bb156-d2a5-4033-9d31-545c5ef9b356" providerId="AD" clId="Web-{40E5E3A8-68DF-BAAB-3F3E-9FD0FD0184A5}" dt="2023-06-06T11:31:16.074" v="58"/>
          <ac:spMkLst>
            <pc:docMk/>
            <pc:sldMk cId="2717315570" sldId="265"/>
            <ac:spMk id="10" creationId="{67D9A2AF-D678-44F6-EEB0-D37C3F8AF08A}"/>
          </ac:spMkLst>
        </pc:sp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1:33:37.483" v="83" actId="20577"/>
        <pc:sldMkLst>
          <pc:docMk/>
          <pc:sldMk cId="4133933057" sldId="266"/>
        </pc:sldMkLst>
        <pc:spChg chg="add">
          <ac:chgData name="Laura Hussey" userId="S::laura.hussey@dspl7.org.uk::dd8bb156-d2a5-4033-9d31-545c5ef9b356" providerId="AD" clId="Web-{40E5E3A8-68DF-BAAB-3F3E-9FD0FD0184A5}" dt="2023-06-06T11:31:26.918" v="62"/>
          <ac:spMkLst>
            <pc:docMk/>
            <pc:sldMk cId="4133933057" sldId="266"/>
            <ac:spMk id="3" creationId="{81E5E630-F6CF-4FCF-916C-66415A7E3B49}"/>
          </ac:spMkLst>
        </pc:spChg>
        <pc:spChg chg="mod ord">
          <ac:chgData name="Laura Hussey" userId="S::laura.hussey@dspl7.org.uk::dd8bb156-d2a5-4033-9d31-545c5ef9b356" providerId="AD" clId="Web-{40E5E3A8-68DF-BAAB-3F3E-9FD0FD0184A5}" dt="2023-06-06T11:33:20.748" v="80" actId="20577"/>
          <ac:spMkLst>
            <pc:docMk/>
            <pc:sldMk cId="4133933057" sldId="266"/>
            <ac:spMk id="4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1:33:37.483" v="83" actId="20577"/>
          <ac:spMkLst>
            <pc:docMk/>
            <pc:sldMk cId="4133933057" sldId="266"/>
            <ac:spMk id="5" creationId="{00000000-0000-0000-0000-000000000000}"/>
          </ac:spMkLst>
        </pc:sp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3:19:08.434" v="734" actId="20577"/>
        <pc:sldMkLst>
          <pc:docMk/>
          <pc:sldMk cId="3579593496" sldId="267"/>
        </pc:sldMkLst>
        <pc:spChg chg="mod">
          <ac:chgData name="Laura Hussey" userId="S::laura.hussey@dspl7.org.uk::dd8bb156-d2a5-4033-9d31-545c5ef9b356" providerId="AD" clId="Web-{40E5E3A8-68DF-BAAB-3F3E-9FD0FD0184A5}" dt="2023-06-06T13:19:08.434" v="734" actId="20577"/>
          <ac:spMkLst>
            <pc:docMk/>
            <pc:sldMk cId="3579593496" sldId="267"/>
            <ac:spMk id="3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7:26.525" v="720" actId="20577"/>
          <ac:spMkLst>
            <pc:docMk/>
            <pc:sldMk cId="3579593496" sldId="267"/>
            <ac:spMk id="4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21.230" v="60"/>
          <ac:spMkLst>
            <pc:docMk/>
            <pc:sldMk cId="3579593496" sldId="267"/>
            <ac:spMk id="5" creationId="{1C391331-48D8-1CAC-12B3-0B41A147A494}"/>
          </ac:spMkLst>
        </pc:spChg>
        <pc:spChg chg="add mod">
          <ac:chgData name="Laura Hussey" userId="S::laura.hussey@dspl7.org.uk::dd8bb156-d2a5-4033-9d31-545c5ef9b356" providerId="AD" clId="Web-{40E5E3A8-68DF-BAAB-3F3E-9FD0FD0184A5}" dt="2023-06-06T13:19:00.918" v="732" actId="20577"/>
          <ac:spMkLst>
            <pc:docMk/>
            <pc:sldMk cId="3579593496" sldId="267"/>
            <ac:spMk id="6" creationId="{3B22E162-4B52-D5BD-CA97-4A301A7C8AE7}"/>
          </ac:spMkLst>
        </pc:spChg>
        <pc:picChg chg="add">
          <ac:chgData name="Laura Hussey" userId="S::laura.hussey@dspl7.org.uk::dd8bb156-d2a5-4033-9d31-545c5ef9b356" providerId="AD" clId="Web-{40E5E3A8-68DF-BAAB-3F3E-9FD0FD0184A5}" dt="2023-06-06T11:32:59.467" v="75"/>
          <ac:picMkLst>
            <pc:docMk/>
            <pc:sldMk cId="3579593496" sldId="267"/>
            <ac:picMk id="7" creationId="{85D0B309-5468-5D05-D53F-C8CE978E65B0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1:34:05.703" v="89" actId="14100"/>
        <pc:sldMkLst>
          <pc:docMk/>
          <pc:sldMk cId="1884413956" sldId="268"/>
        </pc:sldMkLst>
        <pc:spChg chg="add">
          <ac:chgData name="Laura Hussey" userId="S::laura.hussey@dspl7.org.uk::dd8bb156-d2a5-4033-9d31-545c5ef9b356" providerId="AD" clId="Web-{40E5E3A8-68DF-BAAB-3F3E-9FD0FD0184A5}" dt="2023-06-06T11:31:29.246" v="63"/>
          <ac:spMkLst>
            <pc:docMk/>
            <pc:sldMk cId="1884413956" sldId="268"/>
            <ac:spMk id="3" creationId="{B4479BE7-7BE7-8521-848F-9D2FD94CE467}"/>
          </ac:spMkLst>
        </pc:spChg>
        <pc:spChg chg="mod">
          <ac:chgData name="Laura Hussey" userId="S::laura.hussey@dspl7.org.uk::dd8bb156-d2a5-4033-9d31-545c5ef9b356" providerId="AD" clId="Web-{40E5E3A8-68DF-BAAB-3F3E-9FD0FD0184A5}" dt="2023-06-06T11:34:05.703" v="89" actId="14100"/>
          <ac:spMkLst>
            <pc:docMk/>
            <pc:sldMk cId="1884413956" sldId="268"/>
            <ac:spMk id="4" creationId="{00000000-0000-0000-0000-000000000000}"/>
          </ac:spMkLst>
        </pc:spChg>
      </pc:sldChg>
      <pc:sldChg chg="addSp delSp modSp mod ord modClrScheme chgLayout">
        <pc:chgData name="Laura Hussey" userId="S::laura.hussey@dspl7.org.uk::dd8bb156-d2a5-4033-9d31-545c5ef9b356" providerId="AD" clId="Web-{40E5E3A8-68DF-BAAB-3F3E-9FD0FD0184A5}" dt="2023-06-06T13:12:54.956" v="635" actId="20577"/>
        <pc:sldMkLst>
          <pc:docMk/>
          <pc:sldMk cId="3628408310" sldId="269"/>
        </pc:sldMkLst>
        <pc:spChg chg="del mod">
          <ac:chgData name="Laura Hussey" userId="S::laura.hussey@dspl7.org.uk::dd8bb156-d2a5-4033-9d31-545c5ef9b356" providerId="AD" clId="Web-{40E5E3A8-68DF-BAAB-3F3E-9FD0FD0184A5}" dt="2023-06-06T13:10:15.827" v="598"/>
          <ac:spMkLst>
            <pc:docMk/>
            <pc:sldMk cId="3628408310" sldId="269"/>
            <ac:spMk id="2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10.136" v="56"/>
          <ac:spMkLst>
            <pc:docMk/>
            <pc:sldMk cId="3628408310" sldId="269"/>
            <ac:spMk id="4" creationId="{28AF0666-4583-A910-6E54-157024F97366}"/>
          </ac:spMkLst>
        </pc:spChg>
        <pc:spChg chg="add del mod">
          <ac:chgData name="Laura Hussey" userId="S::laura.hussey@dspl7.org.uk::dd8bb156-d2a5-4033-9d31-545c5ef9b356" providerId="AD" clId="Web-{40E5E3A8-68DF-BAAB-3F3E-9FD0FD0184A5}" dt="2023-06-06T13:10:12.546" v="597"/>
          <ac:spMkLst>
            <pc:docMk/>
            <pc:sldMk cId="3628408310" sldId="269"/>
            <ac:spMk id="5" creationId="{94987FEB-D58A-CE3D-59D1-2391434066CA}"/>
          </ac:spMkLst>
        </pc:spChg>
        <pc:spChg chg="del mod ord">
          <ac:chgData name="Laura Hussey" userId="S::laura.hussey@dspl7.org.uk::dd8bb156-d2a5-4033-9d31-545c5ef9b356" providerId="AD" clId="Web-{40E5E3A8-68DF-BAAB-3F3E-9FD0FD0184A5}" dt="2023-06-06T13:10:01.998" v="594"/>
          <ac:spMkLst>
            <pc:docMk/>
            <pc:sldMk cId="3628408310" sldId="269"/>
            <ac:spMk id="7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2:54.956" v="635" actId="20577"/>
          <ac:spMkLst>
            <pc:docMk/>
            <pc:sldMk cId="3628408310" sldId="269"/>
            <ac:spMk id="8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2:14.767" v="629" actId="1076"/>
          <ac:spMkLst>
            <pc:docMk/>
            <pc:sldMk cId="3628408310" sldId="269"/>
            <ac:spMk id="9" creationId="{00000000-0000-0000-0000-000000000000}"/>
          </ac:spMkLst>
        </pc:spChg>
        <pc:spChg chg="add mod">
          <ac:chgData name="Laura Hussey" userId="S::laura.hussey@dspl7.org.uk::dd8bb156-d2a5-4033-9d31-545c5ef9b356" providerId="AD" clId="Web-{40E5E3A8-68DF-BAAB-3F3E-9FD0FD0184A5}" dt="2023-06-06T13:11:34.829" v="619" actId="20577"/>
          <ac:spMkLst>
            <pc:docMk/>
            <pc:sldMk cId="3628408310" sldId="269"/>
            <ac:spMk id="10" creationId="{912F61B8-5CB4-88D8-C1E1-75778EEB9FB1}"/>
          </ac:spMkLst>
        </pc:spChg>
        <pc:picChg chg="add">
          <ac:chgData name="Laura Hussey" userId="S::laura.hussey@dspl7.org.uk::dd8bb156-d2a5-4033-9d31-545c5ef9b356" providerId="AD" clId="Web-{40E5E3A8-68DF-BAAB-3F3E-9FD0FD0184A5}" dt="2023-06-06T11:32:54.763" v="74"/>
          <ac:picMkLst>
            <pc:docMk/>
            <pc:sldMk cId="3628408310" sldId="269"/>
            <ac:picMk id="6" creationId="{870BE3D1-75A0-6C74-1427-3E3221600EA6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1:27:31.350" v="35" actId="1076"/>
        <pc:sldMkLst>
          <pc:docMk/>
          <pc:sldMk cId="1487600264" sldId="270"/>
        </pc:sldMkLst>
        <pc:spChg chg="add">
          <ac:chgData name="Laura Hussey" userId="S::laura.hussey@dspl7.org.uk::dd8bb156-d2a5-4033-9d31-545c5ef9b356" providerId="AD" clId="Web-{40E5E3A8-68DF-BAAB-3F3E-9FD0FD0184A5}" dt="2023-06-06T11:27:25.131" v="34"/>
          <ac:spMkLst>
            <pc:docMk/>
            <pc:sldMk cId="1487600264" sldId="270"/>
            <ac:spMk id="2" creationId="{CECD74C6-8FF1-02B2-D15B-F294A9CAE8A7}"/>
          </ac:spMkLst>
        </pc:spChg>
        <pc:picChg chg="mod">
          <ac:chgData name="Laura Hussey" userId="S::laura.hussey@dspl7.org.uk::dd8bb156-d2a5-4033-9d31-545c5ef9b356" providerId="AD" clId="Web-{40E5E3A8-68DF-BAAB-3F3E-9FD0FD0184A5}" dt="2023-06-06T11:27:31.350" v="35" actId="1076"/>
          <ac:picMkLst>
            <pc:docMk/>
            <pc:sldMk cId="1487600264" sldId="270"/>
            <ac:picMk id="4" creationId="{00000000-0000-0000-0000-000000000000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1:33:10.717" v="77" actId="20577"/>
        <pc:sldMkLst>
          <pc:docMk/>
          <pc:sldMk cId="2898014303" sldId="271"/>
        </pc:sldMkLst>
        <pc:spChg chg="mod ord">
          <ac:chgData name="Laura Hussey" userId="S::laura.hussey@dspl7.org.uk::dd8bb156-d2a5-4033-9d31-545c5ef9b356" providerId="AD" clId="Web-{40E5E3A8-68DF-BAAB-3F3E-9FD0FD0184A5}" dt="2023-06-06T11:33:10.717" v="77" actId="20577"/>
          <ac:spMkLst>
            <pc:docMk/>
            <pc:sldMk cId="2898014303" sldId="271"/>
            <ac:spMk id="2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22.480" v="61"/>
          <ac:spMkLst>
            <pc:docMk/>
            <pc:sldMk cId="2898014303" sldId="271"/>
            <ac:spMk id="5" creationId="{9860134E-A00A-30BA-0CCD-200EDC362DA3}"/>
          </ac:spMkLst>
        </pc:spChg>
        <pc:picChg chg="add">
          <ac:chgData name="Laura Hussey" userId="S::laura.hussey@dspl7.org.uk::dd8bb156-d2a5-4033-9d31-545c5ef9b356" providerId="AD" clId="Web-{40E5E3A8-68DF-BAAB-3F3E-9FD0FD0184A5}" dt="2023-06-06T11:33:02.467" v="76"/>
          <ac:picMkLst>
            <pc:docMk/>
            <pc:sldMk cId="2898014303" sldId="271"/>
            <ac:picMk id="7" creationId="{92659914-DE2C-F3D2-8B64-EE48D5C1F094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3:12:47.534" v="634" actId="20577"/>
        <pc:sldMkLst>
          <pc:docMk/>
          <pc:sldMk cId="2048365307" sldId="273"/>
        </pc:sldMkLst>
        <pc:spChg chg="mod ord">
          <ac:chgData name="Laura Hussey" userId="S::laura.hussey@dspl7.org.uk::dd8bb156-d2a5-4033-9d31-545c5ef9b356" providerId="AD" clId="Web-{40E5E3A8-68DF-BAAB-3F3E-9FD0FD0184A5}" dt="2023-06-06T13:12:47.534" v="634" actId="20577"/>
          <ac:spMkLst>
            <pc:docMk/>
            <pc:sldMk cId="2048365307" sldId="273"/>
            <ac:spMk id="2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1:32:21.216" v="70" actId="20577"/>
          <ac:spMkLst>
            <pc:docMk/>
            <pc:sldMk cId="2048365307" sldId="273"/>
            <ac:spMk id="4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1:46:24.423" v="337" actId="1076"/>
          <ac:spMkLst>
            <pc:docMk/>
            <pc:sldMk cId="2048365307" sldId="273"/>
            <ac:spMk id="5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07.683" v="55"/>
          <ac:spMkLst>
            <pc:docMk/>
            <pc:sldMk cId="2048365307" sldId="273"/>
            <ac:spMk id="9" creationId="{890A3D1E-ED71-19EB-74E4-6F418D66E10D}"/>
          </ac:spMkLst>
        </pc:spChg>
        <pc:picChg chg="add">
          <ac:chgData name="Laura Hussey" userId="S::laura.hussey@dspl7.org.uk::dd8bb156-d2a5-4033-9d31-545c5ef9b356" providerId="AD" clId="Web-{40E5E3A8-68DF-BAAB-3F3E-9FD0FD0184A5}" dt="2023-06-06T11:32:49.185" v="73"/>
          <ac:picMkLst>
            <pc:docMk/>
            <pc:sldMk cId="2048365307" sldId="273"/>
            <ac:picMk id="11" creationId="{422EC945-B243-9827-B40E-A59CF2E39E9E}"/>
          </ac:picMkLst>
        </pc:picChg>
      </pc:sldChg>
      <pc:sldChg chg="addSp delSp modSp mod modClrScheme modShow chgLayout">
        <pc:chgData name="Laura Hussey" userId="S::laura.hussey@dspl7.org.uk::dd8bb156-d2a5-4033-9d31-545c5ef9b356" providerId="AD" clId="Web-{40E5E3A8-68DF-BAAB-3F3E-9FD0FD0184A5}" dt="2023-06-06T13:13:41.644" v="648" actId="20577"/>
        <pc:sldMkLst>
          <pc:docMk/>
          <pc:sldMk cId="3858760480" sldId="274"/>
        </pc:sldMkLst>
        <pc:spChg chg="mod ord">
          <ac:chgData name="Laura Hussey" userId="S::laura.hussey@dspl7.org.uk::dd8bb156-d2a5-4033-9d31-545c5ef9b356" providerId="AD" clId="Web-{40E5E3A8-68DF-BAAB-3F3E-9FD0FD0184A5}" dt="2023-06-06T13:13:41.644" v="648" actId="20577"/>
          <ac:spMkLst>
            <pc:docMk/>
            <pc:sldMk cId="3858760480" sldId="274"/>
            <ac:spMk id="2" creationId="{00000000-0000-0000-0000-000000000000}"/>
          </ac:spMkLst>
        </pc:spChg>
        <pc:spChg chg="del mod">
          <ac:chgData name="Laura Hussey" userId="S::laura.hussey@dspl7.org.uk::dd8bb156-d2a5-4033-9d31-545c5ef9b356" providerId="AD" clId="Web-{40E5E3A8-68DF-BAAB-3F3E-9FD0FD0184A5}" dt="2023-06-06T11:37:51.020" v="288"/>
          <ac:spMkLst>
            <pc:docMk/>
            <pc:sldMk cId="3858760480" sldId="274"/>
            <ac:spMk id="5" creationId="{00000000-0000-0000-0000-000000000000}"/>
          </ac:spMkLst>
        </pc:spChg>
        <pc:spChg chg="del mod">
          <ac:chgData name="Laura Hussey" userId="S::laura.hussey@dspl7.org.uk::dd8bb156-d2a5-4033-9d31-545c5ef9b356" providerId="AD" clId="Web-{40E5E3A8-68DF-BAAB-3F3E-9FD0FD0184A5}" dt="2023-06-06T11:39:11.788" v="298"/>
          <ac:spMkLst>
            <pc:docMk/>
            <pc:sldMk cId="3858760480" sldId="274"/>
            <ac:spMk id="6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0:57.901" v="54"/>
          <ac:spMkLst>
            <pc:docMk/>
            <pc:sldMk cId="3858760480" sldId="274"/>
            <ac:spMk id="10" creationId="{94B64F25-0E15-C286-2585-341B7CA8EED0}"/>
          </ac:spMkLst>
        </pc:spChg>
        <pc:graphicFrameChg chg="add mod modGraphic">
          <ac:chgData name="Laura Hussey" userId="S::laura.hussey@dspl7.org.uk::dd8bb156-d2a5-4033-9d31-545c5ef9b356" providerId="AD" clId="Web-{40E5E3A8-68DF-BAAB-3F3E-9FD0FD0184A5}" dt="2023-06-06T11:40:50.150" v="320" actId="20577"/>
          <ac:graphicFrameMkLst>
            <pc:docMk/>
            <pc:sldMk cId="3858760480" sldId="274"/>
            <ac:graphicFrameMk id="11" creationId="{58736B78-C2C2-7CC7-73BD-9737871A1273}"/>
          </ac:graphicFrameMkLst>
        </pc:graphicFrameChg>
        <pc:picChg chg="add mod">
          <ac:chgData name="Laura Hussey" userId="S::laura.hussey@dspl7.org.uk::dd8bb156-d2a5-4033-9d31-545c5ef9b356" providerId="AD" clId="Web-{40E5E3A8-68DF-BAAB-3F3E-9FD0FD0184A5}" dt="2023-06-06T11:38:05.880" v="290" actId="1076"/>
          <ac:picMkLst>
            <pc:docMk/>
            <pc:sldMk cId="3858760480" sldId="274"/>
            <ac:picMk id="4" creationId="{C520D578-96B9-4D49-FFD2-E4F3B4280917}"/>
          </ac:picMkLst>
        </pc:picChg>
        <pc:picChg chg="add del">
          <ac:chgData name="Laura Hussey" userId="S::laura.hussey@dspl7.org.uk::dd8bb156-d2a5-4033-9d31-545c5ef9b356" providerId="AD" clId="Web-{40E5E3A8-68DF-BAAB-3F3E-9FD0FD0184A5}" dt="2023-06-06T11:30:50.151" v="53"/>
          <ac:picMkLst>
            <pc:docMk/>
            <pc:sldMk cId="3858760480" sldId="274"/>
            <ac:picMk id="8" creationId="{6B1C91AA-7E9B-1D55-31CF-63E2F09953F4}"/>
          </ac:picMkLst>
        </pc:picChg>
      </pc:sldChg>
      <pc:sldChg chg="addSp modSp mod modClrScheme chgLayout">
        <pc:chgData name="Laura Hussey" userId="S::laura.hussey@dspl7.org.uk::dd8bb156-d2a5-4033-9d31-545c5ef9b356" providerId="AD" clId="Web-{40E5E3A8-68DF-BAAB-3F3E-9FD0FD0184A5}" dt="2023-06-06T13:18:15.026" v="723" actId="20577"/>
        <pc:sldMkLst>
          <pc:docMk/>
          <pc:sldMk cId="2432109525" sldId="275"/>
        </pc:sldMkLst>
        <pc:spChg chg="mod ord">
          <ac:chgData name="Laura Hussey" userId="S::laura.hussey@dspl7.org.uk::dd8bb156-d2a5-4033-9d31-545c5ef9b356" providerId="AD" clId="Web-{40E5E3A8-68DF-BAAB-3F3E-9FD0FD0184A5}" dt="2023-06-06T13:18:15.026" v="723" actId="20577"/>
          <ac:spMkLst>
            <pc:docMk/>
            <pc:sldMk cId="2432109525" sldId="275"/>
            <ac:spMk id="2" creationId="{00000000-0000-0000-0000-000000000000}"/>
          </ac:spMkLst>
        </pc:spChg>
        <pc:spChg chg="add">
          <ac:chgData name="Laura Hussey" userId="S::laura.hussey@dspl7.org.uk::dd8bb156-d2a5-4033-9d31-545c5ef9b356" providerId="AD" clId="Web-{40E5E3A8-68DF-BAAB-3F3E-9FD0FD0184A5}" dt="2023-06-06T11:31:13.886" v="57"/>
          <ac:spMkLst>
            <pc:docMk/>
            <pc:sldMk cId="2432109525" sldId="275"/>
            <ac:spMk id="6" creationId="{8FFEBE6C-4D10-821A-1340-67A726EA61F4}"/>
          </ac:spMkLst>
        </pc:spChg>
      </pc:sldChg>
      <pc:sldChg chg="delSp modSp add replId">
        <pc:chgData name="Laura Hussey" userId="S::laura.hussey@dspl7.org.uk::dd8bb156-d2a5-4033-9d31-545c5ef9b356" providerId="AD" clId="Web-{40E5E3A8-68DF-BAAB-3F3E-9FD0FD0184A5}" dt="2023-06-06T13:13:33.879" v="647" actId="20577"/>
        <pc:sldMkLst>
          <pc:docMk/>
          <pc:sldMk cId="3633102146" sldId="276"/>
        </pc:sldMkLst>
        <pc:spChg chg="mod">
          <ac:chgData name="Laura Hussey" userId="S::laura.hussey@dspl7.org.uk::dd8bb156-d2a5-4033-9d31-545c5ef9b356" providerId="AD" clId="Web-{40E5E3A8-68DF-BAAB-3F3E-9FD0FD0184A5}" dt="2023-06-06T13:13:33.879" v="647" actId="20577"/>
          <ac:spMkLst>
            <pc:docMk/>
            <pc:sldMk cId="3633102146" sldId="276"/>
            <ac:spMk id="2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3:27.222" v="645" actId="1076"/>
          <ac:spMkLst>
            <pc:docMk/>
            <pc:sldMk cId="3633102146" sldId="276"/>
            <ac:spMk id="6" creationId="{00000000-0000-0000-0000-000000000000}"/>
          </ac:spMkLst>
        </pc:spChg>
        <pc:graphicFrameChg chg="del">
          <ac:chgData name="Laura Hussey" userId="S::laura.hussey@dspl7.org.uk::dd8bb156-d2a5-4033-9d31-545c5ef9b356" providerId="AD" clId="Web-{40E5E3A8-68DF-BAAB-3F3E-9FD0FD0184A5}" dt="2023-06-06T11:39:17.897" v="299"/>
          <ac:graphicFrameMkLst>
            <pc:docMk/>
            <pc:sldMk cId="3633102146" sldId="276"/>
            <ac:graphicFrameMk id="11" creationId="{58736B78-C2C2-7CC7-73BD-9737871A1273}"/>
          </ac:graphicFrameMkLst>
        </pc:graphicFrameChg>
      </pc:sldChg>
      <pc:sldChg chg="addSp delSp modSp add replId">
        <pc:chgData name="Laura Hussey" userId="S::laura.hussey@dspl7.org.uk::dd8bb156-d2a5-4033-9d31-545c5ef9b356" providerId="AD" clId="Web-{40E5E3A8-68DF-BAAB-3F3E-9FD0FD0184A5}" dt="2023-06-06T13:12:42.034" v="633" actId="1076"/>
        <pc:sldMkLst>
          <pc:docMk/>
          <pc:sldMk cId="4047577457" sldId="277"/>
        </pc:sldMkLst>
        <pc:spChg chg="del mod">
          <ac:chgData name="Laura Hussey" userId="S::laura.hussey@dspl7.org.uk::dd8bb156-d2a5-4033-9d31-545c5ef9b356" providerId="AD" clId="Web-{40E5E3A8-68DF-BAAB-3F3E-9FD0FD0184A5}" dt="2023-06-06T13:07:45.995" v="572"/>
          <ac:spMkLst>
            <pc:docMk/>
            <pc:sldMk cId="4047577457" sldId="277"/>
            <ac:spMk id="2" creationId="{00000000-0000-0000-0000-000000000000}"/>
          </ac:spMkLst>
        </pc:spChg>
        <pc:spChg chg="mod">
          <ac:chgData name="Laura Hussey" userId="S::laura.hussey@dspl7.org.uk::dd8bb156-d2a5-4033-9d31-545c5ef9b356" providerId="AD" clId="Web-{40E5E3A8-68DF-BAAB-3F3E-9FD0FD0184A5}" dt="2023-06-06T13:12:33.502" v="632" actId="20577"/>
          <ac:spMkLst>
            <pc:docMk/>
            <pc:sldMk cId="4047577457" sldId="277"/>
            <ac:spMk id="7" creationId="{00000000-0000-0000-0000-000000000000}"/>
          </ac:spMkLst>
        </pc:spChg>
        <pc:spChg chg="del mod">
          <ac:chgData name="Laura Hussey" userId="S::laura.hussey@dspl7.org.uk::dd8bb156-d2a5-4033-9d31-545c5ef9b356" providerId="AD" clId="Web-{40E5E3A8-68DF-BAAB-3F3E-9FD0FD0184A5}" dt="2023-06-06T13:03:40.661" v="340"/>
          <ac:spMkLst>
            <pc:docMk/>
            <pc:sldMk cId="4047577457" sldId="277"/>
            <ac:spMk id="8" creationId="{00000000-0000-0000-0000-000000000000}"/>
          </ac:spMkLst>
        </pc:spChg>
        <pc:spChg chg="del">
          <ac:chgData name="Laura Hussey" userId="S::laura.hussey@dspl7.org.uk::dd8bb156-d2a5-4033-9d31-545c5ef9b356" providerId="AD" clId="Web-{40E5E3A8-68DF-BAAB-3F3E-9FD0FD0184A5}" dt="2023-06-06T13:03:44.192" v="341"/>
          <ac:spMkLst>
            <pc:docMk/>
            <pc:sldMk cId="4047577457" sldId="277"/>
            <ac:spMk id="9" creationId="{00000000-0000-0000-0000-000000000000}"/>
          </ac:spMkLst>
        </pc:spChg>
        <pc:graphicFrameChg chg="add mod modGraphic">
          <ac:chgData name="Laura Hussey" userId="S::laura.hussey@dspl7.org.uk::dd8bb156-d2a5-4033-9d31-545c5ef9b356" providerId="AD" clId="Web-{40E5E3A8-68DF-BAAB-3F3E-9FD0FD0184A5}" dt="2023-06-06T13:12:42.034" v="633" actId="1076"/>
          <ac:graphicFrameMkLst>
            <pc:docMk/>
            <pc:sldMk cId="4047577457" sldId="277"/>
            <ac:graphicFrameMk id="3" creationId="{AF38F871-F97D-CC6C-1CCC-2EAEF568AA26}"/>
          </ac:graphicFrameMkLst>
        </pc:graphicFrameChg>
      </pc:sldChg>
      <pc:sldMasterChg chg="del delSldLayout">
        <pc:chgData name="Laura Hussey" userId="S::laura.hussey@dspl7.org.uk::dd8bb156-d2a5-4033-9d31-545c5ef9b356" providerId="AD" clId="Web-{40E5E3A8-68DF-BAAB-3F3E-9FD0FD0184A5}" dt="2023-06-06T11:26:13.457" v="13"/>
        <pc:sldMasterMkLst>
          <pc:docMk/>
          <pc:sldMasterMk cId="0" sldId="2147483648"/>
        </pc:sldMasterMkLst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0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1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2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3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4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5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6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7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0" sldId="2147483668"/>
          </pc:sldLayoutMkLst>
        </pc:sldLayoutChg>
        <pc:sldLayoutChg chg="del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0" sldId="2147483648"/>
            <pc:sldLayoutMk cId="721628953" sldId="2147483669"/>
          </pc:sldLayoutMkLst>
        </pc:sldLayoutChg>
      </pc:sldMasterChg>
      <pc:sldMasterChg chg="add addSldLayout modSldLayout">
        <pc:chgData name="Laura Hussey" userId="S::laura.hussey@dspl7.org.uk::dd8bb156-d2a5-4033-9d31-545c5ef9b356" providerId="AD" clId="Web-{40E5E3A8-68DF-BAAB-3F3E-9FD0FD0184A5}" dt="2023-06-06T11:26:13.457" v="13"/>
        <pc:sldMasterMkLst>
          <pc:docMk/>
          <pc:sldMasterMk cId="2669001106" sldId="2147483670"/>
        </pc:sldMasterMkLst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981612244" sldId="2147483671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1667917510" sldId="2147483672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1865938136" sldId="2147483673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2690569882" sldId="2147483674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184964735" sldId="2147483675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4112350394" sldId="2147483676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1607711569" sldId="2147483677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4024426791" sldId="2147483678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3015487668" sldId="2147483679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1543716465" sldId="2147483680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303626034" sldId="2147483681"/>
          </pc:sldLayoutMkLst>
        </pc:sldLayoutChg>
        <pc:sldLayoutChg chg="add mod replId">
          <pc:chgData name="Laura Hussey" userId="S::laura.hussey@dspl7.org.uk::dd8bb156-d2a5-4033-9d31-545c5ef9b356" providerId="AD" clId="Web-{40E5E3A8-68DF-BAAB-3F3E-9FD0FD0184A5}" dt="2023-06-06T11:26:13.457" v="13"/>
          <pc:sldLayoutMkLst>
            <pc:docMk/>
            <pc:sldMasterMk cId="2669001106" sldId="2147483670"/>
            <pc:sldLayoutMk cId="2110507942" sldId="2147483682"/>
          </pc:sldLayoutMkLst>
        </pc:sldLayoutChg>
      </pc:sldMasterChg>
    </pc:docChg>
  </pc:docChgLst>
  <pc:docChgLst>
    <pc:chgData name="Laura Hussey" userId="S::laura.hussey@dspl7.org.uk::dd8bb156-d2a5-4033-9d31-545c5ef9b356" providerId="AD" clId="Web-{269377D5-E0B0-0758-79EF-DD647AC48633}"/>
    <pc:docChg chg="modSld">
      <pc:chgData name="Laura Hussey" userId="S::laura.hussey@dspl7.org.uk::dd8bb156-d2a5-4033-9d31-545c5ef9b356" providerId="AD" clId="Web-{269377D5-E0B0-0758-79EF-DD647AC48633}" dt="2023-06-26T08:52:25.803" v="48" actId="20577"/>
      <pc:docMkLst>
        <pc:docMk/>
      </pc:docMkLst>
      <pc:sldChg chg="modSp">
        <pc:chgData name="Laura Hussey" userId="S::laura.hussey@dspl7.org.uk::dd8bb156-d2a5-4033-9d31-545c5ef9b356" providerId="AD" clId="Web-{269377D5-E0B0-0758-79EF-DD647AC48633}" dt="2023-06-26T08:52:25.803" v="48" actId="20577"/>
        <pc:sldMkLst>
          <pc:docMk/>
          <pc:sldMk cId="1884413956" sldId="268"/>
        </pc:sldMkLst>
        <pc:spChg chg="mod">
          <ac:chgData name="Laura Hussey" userId="S::laura.hussey@dspl7.org.uk::dd8bb156-d2a5-4033-9d31-545c5ef9b356" providerId="AD" clId="Web-{269377D5-E0B0-0758-79EF-DD647AC48633}" dt="2023-06-26T08:52:25.803" v="48" actId="20577"/>
          <ac:spMkLst>
            <pc:docMk/>
            <pc:sldMk cId="1884413956" sldId="268"/>
            <ac:spMk id="4" creationId="{00000000-0000-0000-0000-000000000000}"/>
          </ac:spMkLst>
        </pc:spChg>
      </pc:sldChg>
      <pc:sldChg chg="modNotes">
        <pc:chgData name="Laura Hussey" userId="S::laura.hussey@dspl7.org.uk::dd8bb156-d2a5-4033-9d31-545c5ef9b356" providerId="AD" clId="Web-{269377D5-E0B0-0758-79EF-DD647AC48633}" dt="2023-06-26T08:52:06.599" v="42"/>
        <pc:sldMkLst>
          <pc:docMk/>
          <pc:sldMk cId="1487600264" sldId="270"/>
        </pc:sldMkLst>
      </pc:sldChg>
    </pc:docChg>
  </pc:docChgLst>
  <pc:docChgLst>
    <pc:chgData name="Laura Hussey" userId="S::laura.hussey@dspl7.org.uk::dd8bb156-d2a5-4033-9d31-545c5ef9b356" providerId="AD" clId="Web-{29FCDE60-0DC4-577C-ACCE-575C0DBB1841}"/>
    <pc:docChg chg="addSld modSld">
      <pc:chgData name="Laura Hussey" userId="S::laura.hussey@dspl7.org.uk::dd8bb156-d2a5-4033-9d31-545c5ef9b356" providerId="AD" clId="Web-{29FCDE60-0DC4-577C-ACCE-575C0DBB1841}" dt="2023-06-26T08:50:23.602" v="575" actId="20577"/>
      <pc:docMkLst>
        <pc:docMk/>
      </pc:docMkLst>
      <pc:sldChg chg="modNotes">
        <pc:chgData name="Laura Hussey" userId="S::laura.hussey@dspl7.org.uk::dd8bb156-d2a5-4033-9d31-545c5ef9b356" providerId="AD" clId="Web-{29FCDE60-0DC4-577C-ACCE-575C0DBB1841}" dt="2023-06-26T08:44:24.683" v="387"/>
        <pc:sldMkLst>
          <pc:docMk/>
          <pc:sldMk cId="1051153734" sldId="262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7:27.986" v="484"/>
        <pc:sldMkLst>
          <pc:docMk/>
          <pc:sldMk cId="2393543177" sldId="263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4:09.214" v="385"/>
        <pc:sldMkLst>
          <pc:docMk/>
          <pc:sldMk cId="151911635" sldId="264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6:45.782" v="456"/>
        <pc:sldMkLst>
          <pc:docMk/>
          <pc:sldMk cId="2717315570" sldId="265"/>
        </pc:sldMkLst>
      </pc:sldChg>
      <pc:sldChg chg="addSp modSp addAnim delAnim modNotes">
        <pc:chgData name="Laura Hussey" userId="S::laura.hussey@dspl7.org.uk::dd8bb156-d2a5-4033-9d31-545c5ef9b356" providerId="AD" clId="Web-{29FCDE60-0DC4-577C-ACCE-575C0DBB1841}" dt="2023-06-26T08:48:48.348" v="502"/>
        <pc:sldMkLst>
          <pc:docMk/>
          <pc:sldMk cId="4133933057" sldId="266"/>
        </pc:sldMkLst>
        <pc:spChg chg="mod">
          <ac:chgData name="Laura Hussey" userId="S::laura.hussey@dspl7.org.uk::dd8bb156-d2a5-4033-9d31-545c5ef9b356" providerId="AD" clId="Web-{29FCDE60-0DC4-577C-ACCE-575C0DBB1841}" dt="2023-06-26T08:39:28.846" v="361" actId="20577"/>
          <ac:spMkLst>
            <pc:docMk/>
            <pc:sldMk cId="4133933057" sldId="266"/>
            <ac:spMk id="5" creationId="{00000000-0000-0000-0000-000000000000}"/>
          </ac:spMkLst>
        </pc:spChg>
        <pc:picChg chg="mod">
          <ac:chgData name="Laura Hussey" userId="S::laura.hussey@dspl7.org.uk::dd8bb156-d2a5-4033-9d31-545c5ef9b356" providerId="AD" clId="Web-{29FCDE60-0DC4-577C-ACCE-575C0DBB1841}" dt="2023-06-26T08:37:42.936" v="340" actId="1076"/>
          <ac:picMkLst>
            <pc:docMk/>
            <pc:sldMk cId="4133933057" sldId="266"/>
            <ac:picMk id="6" creationId="{00000000-0000-0000-0000-000000000000}"/>
          </ac:picMkLst>
        </pc:picChg>
        <pc:picChg chg="add">
          <ac:chgData name="Laura Hussey" userId="S::laura.hussey@dspl7.org.uk::dd8bb156-d2a5-4033-9d31-545c5ef9b356" providerId="AD" clId="Web-{29FCDE60-0DC4-577C-ACCE-575C0DBB1841}" dt="2023-06-26T08:37:44.561" v="341"/>
          <ac:picMkLst>
            <pc:docMk/>
            <pc:sldMk cId="4133933057" sldId="266"/>
            <ac:picMk id="7" creationId="{1B7EE2A3-D695-5882-D0B3-54C77E658C1D}"/>
          </ac:picMkLst>
        </pc:picChg>
      </pc:sldChg>
      <pc:sldChg chg="delSp modSp modNotes">
        <pc:chgData name="Laura Hussey" userId="S::laura.hussey@dspl7.org.uk::dd8bb156-d2a5-4033-9d31-545c5ef9b356" providerId="AD" clId="Web-{29FCDE60-0DC4-577C-ACCE-575C0DBB1841}" dt="2023-06-26T08:48:23.723" v="493"/>
        <pc:sldMkLst>
          <pc:docMk/>
          <pc:sldMk cId="3579593496" sldId="267"/>
        </pc:sldMkLst>
        <pc:spChg chg="del mod">
          <ac:chgData name="Laura Hussey" userId="S::laura.hussey@dspl7.org.uk::dd8bb156-d2a5-4033-9d31-545c5ef9b356" providerId="AD" clId="Web-{29FCDE60-0DC4-577C-ACCE-575C0DBB1841}" dt="2023-06-26T08:35:07.134" v="283"/>
          <ac:spMkLst>
            <pc:docMk/>
            <pc:sldMk cId="3579593496" sldId="267"/>
            <ac:spMk id="3" creationId="{00000000-0000-0000-0000-000000000000}"/>
          </ac:spMkLst>
        </pc:spChg>
        <pc:spChg chg="mod">
          <ac:chgData name="Laura Hussey" userId="S::laura.hussey@dspl7.org.uk::dd8bb156-d2a5-4033-9d31-545c5ef9b356" providerId="AD" clId="Web-{29FCDE60-0DC4-577C-ACCE-575C0DBB1841}" dt="2023-06-26T08:48:08.956" v="491" actId="1076"/>
          <ac:spMkLst>
            <pc:docMk/>
            <pc:sldMk cId="3579593496" sldId="267"/>
            <ac:spMk id="4" creationId="{00000000-0000-0000-0000-000000000000}"/>
          </ac:spMkLst>
        </pc:spChg>
        <pc:spChg chg="mod">
          <ac:chgData name="Laura Hussey" userId="S::laura.hussey@dspl7.org.uk::dd8bb156-d2a5-4033-9d31-545c5ef9b356" providerId="AD" clId="Web-{29FCDE60-0DC4-577C-ACCE-575C0DBB1841}" dt="2023-06-26T08:47:52.050" v="487" actId="1076"/>
          <ac:spMkLst>
            <pc:docMk/>
            <pc:sldMk cId="3579593496" sldId="267"/>
            <ac:spMk id="6" creationId="{3B22E162-4B52-D5BD-CA97-4A301A7C8AE7}"/>
          </ac:spMkLst>
        </pc:spChg>
      </pc:sldChg>
      <pc:sldChg chg="addSp modSp modNotes">
        <pc:chgData name="Laura Hussey" userId="S::laura.hussey@dspl7.org.uk::dd8bb156-d2a5-4033-9d31-545c5ef9b356" providerId="AD" clId="Web-{29FCDE60-0DC4-577C-ACCE-575C0DBB1841}" dt="2023-06-26T08:50:23.602" v="575" actId="20577"/>
        <pc:sldMkLst>
          <pc:docMk/>
          <pc:sldMk cId="1884413956" sldId="268"/>
        </pc:sldMkLst>
        <pc:spChg chg="mod">
          <ac:chgData name="Laura Hussey" userId="S::laura.hussey@dspl7.org.uk::dd8bb156-d2a5-4033-9d31-545c5ef9b356" providerId="AD" clId="Web-{29FCDE60-0DC4-577C-ACCE-575C0DBB1841}" dt="2023-06-26T08:50:23.602" v="575" actId="20577"/>
          <ac:spMkLst>
            <pc:docMk/>
            <pc:sldMk cId="1884413956" sldId="268"/>
            <ac:spMk id="4" creationId="{00000000-0000-0000-0000-000000000000}"/>
          </ac:spMkLst>
        </pc:spChg>
        <pc:spChg chg="add mod">
          <ac:chgData name="Laura Hussey" userId="S::laura.hussey@dspl7.org.uk::dd8bb156-d2a5-4033-9d31-545c5ef9b356" providerId="AD" clId="Web-{29FCDE60-0DC4-577C-ACCE-575C0DBB1841}" dt="2023-06-26T08:38:28.781" v="346" actId="14100"/>
          <ac:spMkLst>
            <pc:docMk/>
            <pc:sldMk cId="1884413956" sldId="268"/>
            <ac:spMk id="5" creationId="{DB83C1BE-3F01-83F1-DE51-25D3B5B7B81B}"/>
          </ac:spMkLst>
        </pc:spChg>
        <pc:picChg chg="add">
          <ac:chgData name="Laura Hussey" userId="S::laura.hussey@dspl7.org.uk::dd8bb156-d2a5-4033-9d31-545c5ef9b356" providerId="AD" clId="Web-{29FCDE60-0DC4-577C-ACCE-575C0DBB1841}" dt="2023-06-26T08:37:54.014" v="342"/>
          <ac:picMkLst>
            <pc:docMk/>
            <pc:sldMk cId="1884413956" sldId="268"/>
            <ac:picMk id="7" creationId="{D591AC39-FD25-298F-BD03-0879F017A6D6}"/>
          </ac:picMkLst>
        </pc:picChg>
      </pc:sldChg>
      <pc:sldChg chg="modSp modNotes">
        <pc:chgData name="Laura Hussey" userId="S::laura.hussey@dspl7.org.uk::dd8bb156-d2a5-4033-9d31-545c5ef9b356" providerId="AD" clId="Web-{29FCDE60-0DC4-577C-ACCE-575C0DBB1841}" dt="2023-06-26T08:45:54.858" v="433"/>
        <pc:sldMkLst>
          <pc:docMk/>
          <pc:sldMk cId="3628408310" sldId="269"/>
        </pc:sldMkLst>
        <pc:spChg chg="mod">
          <ac:chgData name="Laura Hussey" userId="S::laura.hussey@dspl7.org.uk::dd8bb156-d2a5-4033-9d31-545c5ef9b356" providerId="AD" clId="Web-{29FCDE60-0DC4-577C-ACCE-575C0DBB1841}" dt="2023-06-26T08:28:15.980" v="3" actId="20577"/>
          <ac:spMkLst>
            <pc:docMk/>
            <pc:sldMk cId="3628408310" sldId="269"/>
            <ac:spMk id="9" creationId="{00000000-0000-0000-0000-000000000000}"/>
          </ac:spMkLst>
        </pc:spChg>
      </pc:sldChg>
      <pc:sldChg chg="modSp modNotes">
        <pc:chgData name="Laura Hussey" userId="S::laura.hussey@dspl7.org.uk::dd8bb156-d2a5-4033-9d31-545c5ef9b356" providerId="AD" clId="Web-{29FCDE60-0DC4-577C-ACCE-575C0DBB1841}" dt="2023-06-26T08:48:33.989" v="497"/>
        <pc:sldMkLst>
          <pc:docMk/>
          <pc:sldMk cId="2898014303" sldId="271"/>
        </pc:sldMkLst>
        <pc:spChg chg="mod">
          <ac:chgData name="Laura Hussey" userId="S::laura.hussey@dspl7.org.uk::dd8bb156-d2a5-4033-9d31-545c5ef9b356" providerId="AD" clId="Web-{29FCDE60-0DC4-577C-ACCE-575C0DBB1841}" dt="2023-06-26T08:36:05.495" v="310" actId="20577"/>
          <ac:spMkLst>
            <pc:docMk/>
            <pc:sldMk cId="2898014303" sldId="271"/>
            <ac:spMk id="4" creationId="{00000000-0000-0000-0000-000000000000}"/>
          </ac:spMkLst>
        </pc:spChg>
      </pc:sldChg>
      <pc:sldChg chg="modNotes">
        <pc:chgData name="Laura Hussey" userId="S::laura.hussey@dspl7.org.uk::dd8bb156-d2a5-4033-9d31-545c5ef9b356" providerId="AD" clId="Web-{29FCDE60-0DC4-577C-ACCE-575C0DBB1841}" dt="2023-06-26T08:45:08.669" v="418"/>
        <pc:sldMkLst>
          <pc:docMk/>
          <pc:sldMk cId="2048365307" sldId="273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4:36.278" v="392"/>
        <pc:sldMkLst>
          <pc:docMk/>
          <pc:sldMk cId="3858760480" sldId="274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6:09.531" v="437"/>
        <pc:sldMkLst>
          <pc:docMk/>
          <pc:sldMk cId="2432109525" sldId="275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4:43.215" v="395"/>
        <pc:sldMkLst>
          <pc:docMk/>
          <pc:sldMk cId="3633102146" sldId="276"/>
        </pc:sldMkLst>
      </pc:sldChg>
      <pc:sldChg chg="modNotes">
        <pc:chgData name="Laura Hussey" userId="S::laura.hussey@dspl7.org.uk::dd8bb156-d2a5-4033-9d31-545c5ef9b356" providerId="AD" clId="Web-{29FCDE60-0DC4-577C-ACCE-575C0DBB1841}" dt="2023-06-26T08:45:32.123" v="421"/>
        <pc:sldMkLst>
          <pc:docMk/>
          <pc:sldMk cId="4047577457" sldId="277"/>
        </pc:sldMkLst>
      </pc:sldChg>
      <pc:sldChg chg="addSp modSp new mod setBg">
        <pc:chgData name="Laura Hussey" userId="S::laura.hussey@dspl7.org.uk::dd8bb156-d2a5-4033-9d31-545c5ef9b356" providerId="AD" clId="Web-{29FCDE60-0DC4-577C-ACCE-575C0DBB1841}" dt="2023-06-26T08:40:17.722" v="375"/>
        <pc:sldMkLst>
          <pc:docMk/>
          <pc:sldMk cId="1557077034" sldId="278"/>
        </pc:sldMkLst>
        <pc:spChg chg="mod">
          <ac:chgData name="Laura Hussey" userId="S::laura.hussey@dspl7.org.uk::dd8bb156-d2a5-4033-9d31-545c5ef9b356" providerId="AD" clId="Web-{29FCDE60-0DC4-577C-ACCE-575C0DBB1841}" dt="2023-06-26T08:40:17.722" v="375"/>
          <ac:spMkLst>
            <pc:docMk/>
            <pc:sldMk cId="1557077034" sldId="278"/>
            <ac:spMk id="2" creationId="{22753069-E692-DFBA-6135-8C698CA1F3CF}"/>
          </ac:spMkLst>
        </pc:spChg>
        <pc:spChg chg="add">
          <ac:chgData name="Laura Hussey" userId="S::laura.hussey@dspl7.org.uk::dd8bb156-d2a5-4033-9d31-545c5ef9b356" providerId="AD" clId="Web-{29FCDE60-0DC4-577C-ACCE-575C0DBB1841}" dt="2023-06-26T08:39:57.800" v="366"/>
          <ac:spMkLst>
            <pc:docMk/>
            <pc:sldMk cId="1557077034" sldId="278"/>
            <ac:spMk id="6" creationId="{9A3DE3E1-503E-7A54-E0AC-B5FEDD21B953}"/>
          </ac:spMkLst>
        </pc:spChg>
        <pc:spChg chg="add">
          <ac:chgData name="Laura Hussey" userId="S::laura.hussey@dspl7.org.uk::dd8bb156-d2a5-4033-9d31-545c5ef9b356" providerId="AD" clId="Web-{29FCDE60-0DC4-577C-ACCE-575C0DBB1841}" dt="2023-06-26T08:40:17.722" v="375"/>
          <ac:spMkLst>
            <pc:docMk/>
            <pc:sldMk cId="1557077034" sldId="278"/>
            <ac:spMk id="11" creationId="{93245F62-CCC4-49E4-B95B-EA6C1E790510}"/>
          </ac:spMkLst>
        </pc:spChg>
        <pc:spChg chg="add">
          <ac:chgData name="Laura Hussey" userId="S::laura.hussey@dspl7.org.uk::dd8bb156-d2a5-4033-9d31-545c5ef9b356" providerId="AD" clId="Web-{29FCDE60-0DC4-577C-ACCE-575C0DBB1841}" dt="2023-06-26T08:40:17.722" v="375"/>
          <ac:spMkLst>
            <pc:docMk/>
            <pc:sldMk cId="1557077034" sldId="278"/>
            <ac:spMk id="13" creationId="{E6C0DD6B-6AA3-448F-9B99-8386295BC1B4}"/>
          </ac:spMkLst>
        </pc:spChg>
        <pc:picChg chg="add mod">
          <ac:chgData name="Laura Hussey" userId="S::laura.hussey@dspl7.org.uk::dd8bb156-d2a5-4033-9d31-545c5ef9b356" providerId="AD" clId="Web-{29FCDE60-0DC4-577C-ACCE-575C0DBB1841}" dt="2023-06-26T08:40:17.722" v="375"/>
          <ac:picMkLst>
            <pc:docMk/>
            <pc:sldMk cId="1557077034" sldId="278"/>
            <ac:picMk id="4" creationId="{45C05728-7C68-E303-A649-35D9E8A407A1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024620-4586-4A16-A1B4-EDB0B217E58A}" type="doc">
      <dgm:prSet loTypeId="urn:microsoft.com/office/officeart/2017/3/layout/DropPinTimeline" loCatId="time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B368881-CC3F-4407-AD3A-C7F2D41930EC}">
      <dgm:prSet phldrT="[Text]"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Handover from Year 6 teacher to Head of Year 7</a:t>
          </a:r>
          <a:endParaRPr lang="en-US" dirty="0"/>
        </a:p>
      </dgm:t>
    </dgm:pt>
    <dgm:pt modelId="{D87B410D-1321-4A1D-AC08-D9DA6A936EB2}" type="parTrans" cxnId="{2717B6D1-68AD-46AC-A1EE-322D1DB20FE4}">
      <dgm:prSet/>
      <dgm:spPr/>
      <dgm:t>
        <a:bodyPr/>
        <a:lstStyle/>
        <a:p>
          <a:endParaRPr lang="en-US"/>
        </a:p>
      </dgm:t>
    </dgm:pt>
    <dgm:pt modelId="{E24F8482-5312-4DE9-B5A9-F61E32CD1E0E}" type="sibTrans" cxnId="{2717B6D1-68AD-46AC-A1EE-322D1DB20FE4}">
      <dgm:prSet/>
      <dgm:spPr/>
      <dgm:t>
        <a:bodyPr/>
        <a:lstStyle/>
        <a:p>
          <a:endParaRPr lang="en-US"/>
        </a:p>
      </dgm:t>
    </dgm:pt>
    <dgm:pt modelId="{A4B2009D-D76E-4C1B-8283-58A6BAA40953}">
      <dgm:prSet phldrT="[Text]" phldr="0"/>
      <dgm:spPr/>
      <dgm:t>
        <a:bodyPr/>
        <a:lstStyle/>
        <a:p>
          <a:pPr rtl="0">
            <a:defRPr b="1"/>
          </a:pPr>
          <a:r>
            <a:rPr lang="en-US" dirty="0">
              <a:latin typeface="Calibri Light" panose="020F0302020204030204"/>
            </a:rPr>
            <a:t>Primary SENCo will discuss needs with Secondary SENCo</a:t>
          </a:r>
          <a:endParaRPr lang="en-US" dirty="0"/>
        </a:p>
      </dgm:t>
    </dgm:pt>
    <dgm:pt modelId="{6720D1B8-534A-4880-9B9F-B6B721952DFA}" type="parTrans" cxnId="{460DC188-A0F4-4D36-8033-C5CD16876F58}">
      <dgm:prSet/>
      <dgm:spPr/>
      <dgm:t>
        <a:bodyPr/>
        <a:lstStyle/>
        <a:p>
          <a:endParaRPr lang="en-US"/>
        </a:p>
      </dgm:t>
    </dgm:pt>
    <dgm:pt modelId="{D85CFF02-EBE1-46BF-AF2C-E53C9ED18436}" type="sibTrans" cxnId="{460DC188-A0F4-4D36-8033-C5CD16876F58}">
      <dgm:prSet/>
      <dgm:spPr/>
      <dgm:t>
        <a:bodyPr/>
        <a:lstStyle/>
        <a:p>
          <a:endParaRPr lang="en-US"/>
        </a:p>
      </dgm:t>
    </dgm:pt>
    <dgm:pt modelId="{D46D3607-73D4-4CCF-95ED-B132B09CCE59}">
      <dgm:prSet phldrT="[Text]"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Secondary SENCo invited to Year 6 EHCP reviews</a:t>
          </a:r>
          <a:endParaRPr lang="en-US" dirty="0"/>
        </a:p>
      </dgm:t>
    </dgm:pt>
    <dgm:pt modelId="{367974EA-3238-41F4-B840-814650DCF729}" type="parTrans" cxnId="{DF679D79-1A06-428A-B373-ECBB538B561D}">
      <dgm:prSet/>
      <dgm:spPr/>
      <dgm:t>
        <a:bodyPr/>
        <a:lstStyle/>
        <a:p>
          <a:endParaRPr lang="en-US"/>
        </a:p>
      </dgm:t>
    </dgm:pt>
    <dgm:pt modelId="{9B8AAEC1-23E4-48FA-80C7-B3462BA6CC61}" type="sibTrans" cxnId="{DF679D79-1A06-428A-B373-ECBB538B561D}">
      <dgm:prSet/>
      <dgm:spPr/>
      <dgm:t>
        <a:bodyPr/>
        <a:lstStyle/>
        <a:p>
          <a:endParaRPr lang="en-US"/>
        </a:p>
      </dgm:t>
    </dgm:pt>
    <dgm:pt modelId="{875197A6-5904-46A8-8423-9085A239408C}">
      <dgm:prSet phldrT="[Text]"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Transition work in Year 6 class</a:t>
          </a:r>
          <a:endParaRPr lang="en-US" dirty="0"/>
        </a:p>
      </dgm:t>
    </dgm:pt>
    <dgm:pt modelId="{5191BEE7-6141-455F-A6B3-594AEBB689D8}" type="parTrans" cxnId="{AF874F22-4818-4010-A368-1C2A4B8D2564}">
      <dgm:prSet/>
      <dgm:spPr/>
      <dgm:t>
        <a:bodyPr/>
        <a:lstStyle/>
        <a:p>
          <a:endParaRPr lang="en-US"/>
        </a:p>
      </dgm:t>
    </dgm:pt>
    <dgm:pt modelId="{23DB187B-1177-4547-82FF-2FEF50056C43}" type="sibTrans" cxnId="{AF874F22-4818-4010-A368-1C2A4B8D2564}">
      <dgm:prSet/>
      <dgm:spPr/>
      <dgm:t>
        <a:bodyPr/>
        <a:lstStyle/>
        <a:p>
          <a:endParaRPr lang="en-US"/>
        </a:p>
      </dgm:t>
    </dgm:pt>
    <dgm:pt modelId="{56446DF8-AB4D-4841-AD4A-BBEB46BAC078}">
      <dgm:prSet phldrT="[Text]"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Moving up day on July 13th</a:t>
          </a:r>
          <a:endParaRPr lang="en-US" dirty="0"/>
        </a:p>
      </dgm:t>
    </dgm:pt>
    <dgm:pt modelId="{F56FFD14-DB92-48F0-AB47-2C920A469743}" type="parTrans" cxnId="{2601A0AC-6FD8-4980-9B5A-E049FE11874A}">
      <dgm:prSet/>
      <dgm:spPr/>
      <dgm:t>
        <a:bodyPr/>
        <a:lstStyle/>
        <a:p>
          <a:endParaRPr lang="en-US"/>
        </a:p>
      </dgm:t>
    </dgm:pt>
    <dgm:pt modelId="{ECAD80FE-FC9A-46F1-9528-32E65521B8A1}" type="sibTrans" cxnId="{2601A0AC-6FD8-4980-9B5A-E049FE11874A}">
      <dgm:prSet/>
      <dgm:spPr/>
      <dgm:t>
        <a:bodyPr/>
        <a:lstStyle/>
        <a:p>
          <a:endParaRPr lang="en-US"/>
        </a:p>
      </dgm:t>
    </dgm:pt>
    <dgm:pt modelId="{BF31AE56-FFDB-4D33-B136-FF4453D470B8}">
      <dgm:prSet phldrT="[Text]"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Some students may need additional meetings</a:t>
          </a:r>
          <a:endParaRPr lang="en-US" dirty="0"/>
        </a:p>
      </dgm:t>
    </dgm:pt>
    <dgm:pt modelId="{3275991F-5CE9-430D-BE66-8AE9B47FCFB2}" type="parTrans" cxnId="{DE34AB87-E0A1-4306-9328-8AF99BE62D28}">
      <dgm:prSet/>
      <dgm:spPr/>
      <dgm:t>
        <a:bodyPr/>
        <a:lstStyle/>
        <a:p>
          <a:endParaRPr lang="en-US"/>
        </a:p>
      </dgm:t>
    </dgm:pt>
    <dgm:pt modelId="{74DAA128-8D2A-4ED2-9ACE-9A8F1F35E2DA}" type="sibTrans" cxnId="{DE34AB87-E0A1-4306-9328-8AF99BE62D28}">
      <dgm:prSet/>
      <dgm:spPr/>
      <dgm:t>
        <a:bodyPr/>
        <a:lstStyle/>
        <a:p>
          <a:endParaRPr lang="en-US"/>
        </a:p>
      </dgm:t>
    </dgm:pt>
    <dgm:pt modelId="{55FDD9D8-16D5-44E3-AE8D-05DD41112289}">
      <dgm:prSet phldr="0"/>
      <dgm:spPr/>
      <dgm:t>
        <a:bodyPr/>
        <a:lstStyle/>
        <a:p>
          <a:pPr>
            <a:defRPr b="1"/>
          </a:pPr>
          <a:r>
            <a:rPr lang="en-US" dirty="0">
              <a:latin typeface="Calibri Light" panose="020F0302020204030204"/>
            </a:rPr>
            <a:t>All records passed on at end of summer term</a:t>
          </a:r>
        </a:p>
      </dgm:t>
    </dgm:pt>
    <dgm:pt modelId="{F38A5842-96A8-4758-A94C-363578CBF40D}" type="parTrans" cxnId="{48F479C5-95E4-470F-B70E-8CBDE1FFDE30}">
      <dgm:prSet/>
      <dgm:spPr/>
    </dgm:pt>
    <dgm:pt modelId="{505372FD-75BF-4BD4-9427-164083B6022D}" type="sibTrans" cxnId="{48F479C5-95E4-470F-B70E-8CBDE1FFDE30}">
      <dgm:prSet/>
      <dgm:spPr/>
    </dgm:pt>
    <dgm:pt modelId="{3B0EE27C-9D09-4E00-978A-F025508C4AB0}" type="pres">
      <dgm:prSet presAssocID="{43024620-4586-4A16-A1B4-EDB0B217E58A}" presName="root" presStyleCnt="0">
        <dgm:presLayoutVars>
          <dgm:chMax/>
          <dgm:chPref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7A201F7-5F4D-4161-A564-E4B6D3899630}" type="pres">
      <dgm:prSet presAssocID="{43024620-4586-4A16-A1B4-EDB0B217E58A}" presName="divider" presStyleLbl="fgAcc1" presStyleIdx="0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4501FF6B-03BA-4D4F-BB40-2ED7D35D822E}" type="pres">
      <dgm:prSet presAssocID="{43024620-4586-4A16-A1B4-EDB0B217E58A}" presName="nodes" presStyleCnt="0">
        <dgm:presLayoutVars>
          <dgm:chMax/>
          <dgm:chPref/>
          <dgm:animLvl val="lvl"/>
        </dgm:presLayoutVars>
      </dgm:prSet>
      <dgm:spPr/>
    </dgm:pt>
    <dgm:pt modelId="{D2004A9A-31B6-47F5-9843-3A5EE307694B}" type="pres">
      <dgm:prSet presAssocID="{AB368881-CC3F-4407-AD3A-C7F2D41930EC}" presName="composite" presStyleCnt="0"/>
      <dgm:spPr/>
    </dgm:pt>
    <dgm:pt modelId="{BC4A11A1-4F30-4435-BDD5-E6E26F2492DE}" type="pres">
      <dgm:prSet presAssocID="{AB368881-CC3F-4407-AD3A-C7F2D41930EC}" presName="ConnectorPoint" presStyleLbl="lnNode1" presStyleIdx="0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8CE9016C-EEFF-44BF-988C-BA9C063CE873}" type="pres">
      <dgm:prSet presAssocID="{AB368881-CC3F-4407-AD3A-C7F2D41930EC}" presName="DropPinPlaceHolder" presStyleCnt="0"/>
      <dgm:spPr/>
    </dgm:pt>
    <dgm:pt modelId="{936CECA2-B0A3-4EF7-883B-890D1EA97DF4}" type="pres">
      <dgm:prSet presAssocID="{AB368881-CC3F-4407-AD3A-C7F2D41930EC}" presName="DropPin" presStyleLbl="alignNode1" presStyleIdx="0" presStyleCnt="7"/>
      <dgm:spPr/>
    </dgm:pt>
    <dgm:pt modelId="{6E840FB0-CB54-4B85-9F91-9F3376CD21E2}" type="pres">
      <dgm:prSet presAssocID="{AB368881-CC3F-4407-AD3A-C7F2D41930EC}" presName="Ellipse" presStyleLbl="fgAcc1" presStyleIdx="1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96B32ED9-FC17-4037-ADE6-BA262907D12B}" type="pres">
      <dgm:prSet presAssocID="{AB368881-CC3F-4407-AD3A-C7F2D41930EC}" presName="L2TextContainer" presStyleLbl="revTx" presStyleIdx="0" presStyleCnt="14">
        <dgm:presLayoutVars>
          <dgm:bulletEnabled val="1"/>
        </dgm:presLayoutVars>
      </dgm:prSet>
      <dgm:spPr/>
    </dgm:pt>
    <dgm:pt modelId="{FC3A2B4A-91C7-487F-AD27-2E674CB50F33}" type="pres">
      <dgm:prSet presAssocID="{AB368881-CC3F-4407-AD3A-C7F2D41930EC}" presName="L1TextContainer" presStyleLbl="revTx" presStyleIdx="1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BC8914-A98C-49CD-8578-14B18FFBC27E}" type="pres">
      <dgm:prSet presAssocID="{AB368881-CC3F-4407-AD3A-C7F2D41930EC}" presName="ConnectLine" presStyleLbl="sibTrans1D1" presStyleIdx="0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022848BC-90F5-4CBB-8AEE-181A2165B416}" type="pres">
      <dgm:prSet presAssocID="{AB368881-CC3F-4407-AD3A-C7F2D41930EC}" presName="EmptyPlaceHolder" presStyleCnt="0"/>
      <dgm:spPr/>
    </dgm:pt>
    <dgm:pt modelId="{EDCAED74-A801-42EE-A54C-936D201E0D1A}" type="pres">
      <dgm:prSet presAssocID="{E24F8482-5312-4DE9-B5A9-F61E32CD1E0E}" presName="spaceBetweenRectangles" presStyleCnt="0"/>
      <dgm:spPr/>
    </dgm:pt>
    <dgm:pt modelId="{5B0146CD-0236-46C3-A29D-1368017B30BE}" type="pres">
      <dgm:prSet presAssocID="{A4B2009D-D76E-4C1B-8283-58A6BAA40953}" presName="composite" presStyleCnt="0"/>
      <dgm:spPr/>
    </dgm:pt>
    <dgm:pt modelId="{E6729760-DD37-4B56-B5CF-C84A387536B6}" type="pres">
      <dgm:prSet presAssocID="{A4B2009D-D76E-4C1B-8283-58A6BAA40953}" presName="ConnectorPoint" presStyleLbl="lnNode1" presStyleIdx="1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654220A3-4624-46D4-AF51-7FA35DB71551}" type="pres">
      <dgm:prSet presAssocID="{A4B2009D-D76E-4C1B-8283-58A6BAA40953}" presName="DropPinPlaceHolder" presStyleCnt="0"/>
      <dgm:spPr/>
    </dgm:pt>
    <dgm:pt modelId="{0C850F0A-8DF2-444D-BBF2-8BF6C387DDE5}" type="pres">
      <dgm:prSet presAssocID="{A4B2009D-D76E-4C1B-8283-58A6BAA40953}" presName="DropPin" presStyleLbl="alignNode1" presStyleIdx="1" presStyleCnt="7"/>
      <dgm:spPr/>
    </dgm:pt>
    <dgm:pt modelId="{C7009932-3D59-49C7-84CD-607DF85D164C}" type="pres">
      <dgm:prSet presAssocID="{A4B2009D-D76E-4C1B-8283-58A6BAA40953}" presName="Ellipse" presStyleLbl="fgAcc1" presStyleIdx="2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EEE92300-E30B-4E3A-8B21-B2A024FC1A3E}" type="pres">
      <dgm:prSet presAssocID="{A4B2009D-D76E-4C1B-8283-58A6BAA40953}" presName="L2TextContainer" presStyleLbl="revTx" presStyleIdx="2" presStyleCnt="14">
        <dgm:presLayoutVars>
          <dgm:bulletEnabled val="1"/>
        </dgm:presLayoutVars>
      </dgm:prSet>
      <dgm:spPr/>
    </dgm:pt>
    <dgm:pt modelId="{E0FDCF58-3A7C-423D-8321-46408DD42070}" type="pres">
      <dgm:prSet presAssocID="{A4B2009D-D76E-4C1B-8283-58A6BAA40953}" presName="L1TextContainer" presStyleLbl="revTx" presStyleIdx="3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69116-B50F-4252-B5B3-2C6216B9D19E}" type="pres">
      <dgm:prSet presAssocID="{A4B2009D-D76E-4C1B-8283-58A6BAA40953}" presName="ConnectLine" presStyleLbl="sibTrans1D1" presStyleIdx="1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5FFA61E3-777F-48C6-9366-146A54111C0F}" type="pres">
      <dgm:prSet presAssocID="{A4B2009D-D76E-4C1B-8283-58A6BAA40953}" presName="EmptyPlaceHolder" presStyleCnt="0"/>
      <dgm:spPr/>
    </dgm:pt>
    <dgm:pt modelId="{0F713364-91EE-470E-A1A0-833D3C9FC124}" type="pres">
      <dgm:prSet presAssocID="{D85CFF02-EBE1-46BF-AF2C-E53C9ED18436}" presName="spaceBetweenRectangles" presStyleCnt="0"/>
      <dgm:spPr/>
    </dgm:pt>
    <dgm:pt modelId="{D84EDAC8-B018-4885-B275-8DA2FA6CF579}" type="pres">
      <dgm:prSet presAssocID="{D46D3607-73D4-4CCF-95ED-B132B09CCE59}" presName="composite" presStyleCnt="0"/>
      <dgm:spPr/>
    </dgm:pt>
    <dgm:pt modelId="{8B2F48E8-2B68-4119-91A0-8FC2B31E637A}" type="pres">
      <dgm:prSet presAssocID="{D46D3607-73D4-4CCF-95ED-B132B09CCE59}" presName="ConnectorPoint" presStyleLbl="lnNode1" presStyleIdx="2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23020B0A-8976-4A36-9A00-3DFD38355875}" type="pres">
      <dgm:prSet presAssocID="{D46D3607-73D4-4CCF-95ED-B132B09CCE59}" presName="DropPinPlaceHolder" presStyleCnt="0"/>
      <dgm:spPr/>
    </dgm:pt>
    <dgm:pt modelId="{D2C716A2-F1BD-4745-971A-A084F268D265}" type="pres">
      <dgm:prSet presAssocID="{D46D3607-73D4-4CCF-95ED-B132B09CCE59}" presName="DropPin" presStyleLbl="alignNode1" presStyleIdx="2" presStyleCnt="7"/>
      <dgm:spPr/>
    </dgm:pt>
    <dgm:pt modelId="{D32C40E3-B810-4076-A6CA-561EED462E22}" type="pres">
      <dgm:prSet presAssocID="{D46D3607-73D4-4CCF-95ED-B132B09CCE59}" presName="Ellipse" presStyleLbl="fgAcc1" presStyleIdx="3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8F3B9DA-65CF-4703-B36F-B7D9D0D06FC7}" type="pres">
      <dgm:prSet presAssocID="{D46D3607-73D4-4CCF-95ED-B132B09CCE59}" presName="L2TextContainer" presStyleLbl="revTx" presStyleIdx="4" presStyleCnt="14">
        <dgm:presLayoutVars>
          <dgm:bulletEnabled val="1"/>
        </dgm:presLayoutVars>
      </dgm:prSet>
      <dgm:spPr/>
    </dgm:pt>
    <dgm:pt modelId="{09B698A9-7B23-44EB-96CF-95873D225FAE}" type="pres">
      <dgm:prSet presAssocID="{D46D3607-73D4-4CCF-95ED-B132B09CCE59}" presName="L1TextContainer" presStyleLbl="revTx" presStyleIdx="5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3F6F4C-4E84-4CFD-B7C9-456F1223ACF7}" type="pres">
      <dgm:prSet presAssocID="{D46D3607-73D4-4CCF-95ED-B132B09CCE59}" presName="ConnectLine" presStyleLbl="sibTrans1D1" presStyleIdx="2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CB4C6456-2EF2-43FB-959B-B5FB80437DB8}" type="pres">
      <dgm:prSet presAssocID="{D46D3607-73D4-4CCF-95ED-B132B09CCE59}" presName="EmptyPlaceHolder" presStyleCnt="0"/>
      <dgm:spPr/>
    </dgm:pt>
    <dgm:pt modelId="{6C940424-24F6-42DA-BB74-3192E5C7D5A4}" type="pres">
      <dgm:prSet presAssocID="{9B8AAEC1-23E4-48FA-80C7-B3462BA6CC61}" presName="spaceBetweenRectangles" presStyleCnt="0"/>
      <dgm:spPr/>
    </dgm:pt>
    <dgm:pt modelId="{0074C086-F011-482E-9A3B-35A88B9C92DC}" type="pres">
      <dgm:prSet presAssocID="{875197A6-5904-46A8-8423-9085A239408C}" presName="composite" presStyleCnt="0"/>
      <dgm:spPr/>
    </dgm:pt>
    <dgm:pt modelId="{E527F06F-AE24-43C4-A5BC-6CD29F997A73}" type="pres">
      <dgm:prSet presAssocID="{875197A6-5904-46A8-8423-9085A239408C}" presName="ConnectorPoint" presStyleLbl="lnNode1" presStyleIdx="3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43E855BD-1E12-4CC8-9EFF-41CA761C7597}" type="pres">
      <dgm:prSet presAssocID="{875197A6-5904-46A8-8423-9085A239408C}" presName="DropPinPlaceHolder" presStyleCnt="0"/>
      <dgm:spPr/>
    </dgm:pt>
    <dgm:pt modelId="{6554837C-BB3A-4BB5-A234-4BA6503E88CE}" type="pres">
      <dgm:prSet presAssocID="{875197A6-5904-46A8-8423-9085A239408C}" presName="DropPin" presStyleLbl="alignNode1" presStyleIdx="3" presStyleCnt="7"/>
      <dgm:spPr/>
    </dgm:pt>
    <dgm:pt modelId="{66650C2B-CE6D-41E6-89E7-0C75DA07AA68}" type="pres">
      <dgm:prSet presAssocID="{875197A6-5904-46A8-8423-9085A239408C}" presName="Ellipse" presStyleLbl="fgAcc1" presStyleIdx="4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610D6ABC-1253-4F91-92F0-8EC860F91956}" type="pres">
      <dgm:prSet presAssocID="{875197A6-5904-46A8-8423-9085A239408C}" presName="L2TextContainer" presStyleLbl="revTx" presStyleIdx="6" presStyleCnt="14">
        <dgm:presLayoutVars>
          <dgm:bulletEnabled val="1"/>
        </dgm:presLayoutVars>
      </dgm:prSet>
      <dgm:spPr/>
    </dgm:pt>
    <dgm:pt modelId="{F576F6AA-34A3-48B3-AE65-35043A37DC28}" type="pres">
      <dgm:prSet presAssocID="{875197A6-5904-46A8-8423-9085A239408C}" presName="L1TextContainer" presStyleLbl="revTx" presStyleIdx="7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9324B-4AA9-4F60-AA20-092072B31FB3}" type="pres">
      <dgm:prSet presAssocID="{875197A6-5904-46A8-8423-9085A239408C}" presName="ConnectLine" presStyleLbl="sibTrans1D1" presStyleIdx="3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C6D1788B-246D-4F5D-8A22-D9308A3ADFB1}" type="pres">
      <dgm:prSet presAssocID="{875197A6-5904-46A8-8423-9085A239408C}" presName="EmptyPlaceHolder" presStyleCnt="0"/>
      <dgm:spPr/>
    </dgm:pt>
    <dgm:pt modelId="{4F45C45C-6C21-47EE-BFB7-774D3CCF6924}" type="pres">
      <dgm:prSet presAssocID="{23DB187B-1177-4547-82FF-2FEF50056C43}" presName="spaceBetweenRectangles" presStyleCnt="0"/>
      <dgm:spPr/>
    </dgm:pt>
    <dgm:pt modelId="{D1D6F1F7-D72A-4575-AD60-FDB840289FA7}" type="pres">
      <dgm:prSet presAssocID="{56446DF8-AB4D-4841-AD4A-BBEB46BAC078}" presName="composite" presStyleCnt="0"/>
      <dgm:spPr/>
    </dgm:pt>
    <dgm:pt modelId="{BEC71162-D708-47FE-9070-0924E384B45D}" type="pres">
      <dgm:prSet presAssocID="{56446DF8-AB4D-4841-AD4A-BBEB46BAC078}" presName="ConnectorPoint" presStyleLbl="lnNode1" presStyleIdx="4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C69A9FC3-8D74-43E4-9879-CEA1310A4EB6}" type="pres">
      <dgm:prSet presAssocID="{56446DF8-AB4D-4841-AD4A-BBEB46BAC078}" presName="DropPinPlaceHolder" presStyleCnt="0"/>
      <dgm:spPr/>
    </dgm:pt>
    <dgm:pt modelId="{89B53896-A8C1-4D9B-9FDA-E16B0EC7D719}" type="pres">
      <dgm:prSet presAssocID="{56446DF8-AB4D-4841-AD4A-BBEB46BAC078}" presName="DropPin" presStyleLbl="alignNode1" presStyleIdx="4" presStyleCnt="7"/>
      <dgm:spPr/>
    </dgm:pt>
    <dgm:pt modelId="{BB49EBCB-12A2-4FB2-BA22-E9C2F58BA047}" type="pres">
      <dgm:prSet presAssocID="{56446DF8-AB4D-4841-AD4A-BBEB46BAC078}" presName="Ellipse" presStyleLbl="fgAcc1" presStyleIdx="5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3E3449B-07F3-409A-AE50-2E177D14A546}" type="pres">
      <dgm:prSet presAssocID="{56446DF8-AB4D-4841-AD4A-BBEB46BAC078}" presName="L2TextContainer" presStyleLbl="revTx" presStyleIdx="8" presStyleCnt="14">
        <dgm:presLayoutVars>
          <dgm:bulletEnabled val="1"/>
        </dgm:presLayoutVars>
      </dgm:prSet>
      <dgm:spPr/>
    </dgm:pt>
    <dgm:pt modelId="{62CD1F11-F68E-4F18-9652-57801B83251B}" type="pres">
      <dgm:prSet presAssocID="{56446DF8-AB4D-4841-AD4A-BBEB46BAC078}" presName="L1TextContainer" presStyleLbl="revTx" presStyleIdx="9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D1AEF7-1414-4E70-A354-EAEBDC185482}" type="pres">
      <dgm:prSet presAssocID="{56446DF8-AB4D-4841-AD4A-BBEB46BAC078}" presName="ConnectLine" presStyleLbl="sibTrans1D1" presStyleIdx="4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0E543C9B-88A5-4DF0-954C-F01CA9B7AD2C}" type="pres">
      <dgm:prSet presAssocID="{56446DF8-AB4D-4841-AD4A-BBEB46BAC078}" presName="EmptyPlaceHolder" presStyleCnt="0"/>
      <dgm:spPr/>
    </dgm:pt>
    <dgm:pt modelId="{2C1E8BEC-9665-49EF-B735-C9D88CF2D47E}" type="pres">
      <dgm:prSet presAssocID="{ECAD80FE-FC9A-46F1-9528-32E65521B8A1}" presName="spaceBetweenRectangles" presStyleCnt="0"/>
      <dgm:spPr/>
    </dgm:pt>
    <dgm:pt modelId="{2AB06FBA-C01F-4D8F-8264-E1FBB4E48D91}" type="pres">
      <dgm:prSet presAssocID="{BF31AE56-FFDB-4D33-B136-FF4453D470B8}" presName="composite" presStyleCnt="0"/>
      <dgm:spPr/>
    </dgm:pt>
    <dgm:pt modelId="{E9E8A6E7-64D8-458D-95EB-95053969FD8C}" type="pres">
      <dgm:prSet presAssocID="{BF31AE56-FFDB-4D33-B136-FF4453D470B8}" presName="ConnectorPoint" presStyleLbl="lnNode1" presStyleIdx="5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CEB2838A-8938-49AD-A6A6-FDE34F92E3E7}" type="pres">
      <dgm:prSet presAssocID="{BF31AE56-FFDB-4D33-B136-FF4453D470B8}" presName="DropPinPlaceHolder" presStyleCnt="0"/>
      <dgm:spPr/>
    </dgm:pt>
    <dgm:pt modelId="{F5BBDF6F-0D54-4070-A6AF-D140FA86BD97}" type="pres">
      <dgm:prSet presAssocID="{BF31AE56-FFDB-4D33-B136-FF4453D470B8}" presName="DropPin" presStyleLbl="alignNode1" presStyleIdx="5" presStyleCnt="7"/>
      <dgm:spPr/>
    </dgm:pt>
    <dgm:pt modelId="{076FAC9E-F5BA-4739-917B-80FEA4EA015D}" type="pres">
      <dgm:prSet presAssocID="{BF31AE56-FFDB-4D33-B136-FF4453D470B8}" presName="Ellipse" presStyleLbl="fgAcc1" presStyleIdx="6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1DB8023-367D-4EE9-9D10-A091C56D045C}" type="pres">
      <dgm:prSet presAssocID="{BF31AE56-FFDB-4D33-B136-FF4453D470B8}" presName="L2TextContainer" presStyleLbl="revTx" presStyleIdx="10" presStyleCnt="14">
        <dgm:presLayoutVars>
          <dgm:bulletEnabled val="1"/>
        </dgm:presLayoutVars>
      </dgm:prSet>
      <dgm:spPr/>
    </dgm:pt>
    <dgm:pt modelId="{29D6995A-A61F-43B0-BBD1-46D9E0F96DEA}" type="pres">
      <dgm:prSet presAssocID="{BF31AE56-FFDB-4D33-B136-FF4453D470B8}" presName="L1TextContainer" presStyleLbl="revTx" presStyleIdx="11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124A2-BD77-416A-81E3-70FC389B4AC6}" type="pres">
      <dgm:prSet presAssocID="{BF31AE56-FFDB-4D33-B136-FF4453D470B8}" presName="ConnectLine" presStyleLbl="sibTrans1D1" presStyleIdx="5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826D7FCF-5D02-4551-8D68-BCA4ADA8F73A}" type="pres">
      <dgm:prSet presAssocID="{BF31AE56-FFDB-4D33-B136-FF4453D470B8}" presName="EmptyPlaceHolder" presStyleCnt="0"/>
      <dgm:spPr/>
    </dgm:pt>
    <dgm:pt modelId="{EB9C4500-C39F-4D0C-BE94-7E164D623C08}" type="pres">
      <dgm:prSet presAssocID="{74DAA128-8D2A-4ED2-9ACE-9A8F1F35E2DA}" presName="spaceBetweenRectangles" presStyleCnt="0"/>
      <dgm:spPr/>
    </dgm:pt>
    <dgm:pt modelId="{E104AF1C-7BB7-4E40-B4F8-AAA79C3825F4}" type="pres">
      <dgm:prSet presAssocID="{55FDD9D8-16D5-44E3-AE8D-05DD41112289}" presName="composite" presStyleCnt="0"/>
      <dgm:spPr/>
    </dgm:pt>
    <dgm:pt modelId="{487AE7F3-183C-4FE4-9460-49986DD01B63}" type="pres">
      <dgm:prSet presAssocID="{55FDD9D8-16D5-44E3-AE8D-05DD41112289}" presName="ConnectorPoint" presStyleLbl="lnNode1" presStyleIdx="6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B7389944-FCEA-45C9-8E5C-C53670ABBB60}" type="pres">
      <dgm:prSet presAssocID="{55FDD9D8-16D5-44E3-AE8D-05DD41112289}" presName="DropPinPlaceHolder" presStyleCnt="0"/>
      <dgm:spPr/>
    </dgm:pt>
    <dgm:pt modelId="{DB096739-7644-4EF5-9973-FB2E38A33F8A}" type="pres">
      <dgm:prSet presAssocID="{55FDD9D8-16D5-44E3-AE8D-05DD41112289}" presName="DropPin" presStyleLbl="alignNode1" presStyleIdx="6" presStyleCnt="7"/>
      <dgm:spPr/>
    </dgm:pt>
    <dgm:pt modelId="{5A30CABF-F9CB-4D11-9812-A494F567A812}" type="pres">
      <dgm:prSet presAssocID="{55FDD9D8-16D5-44E3-AE8D-05DD41112289}" presName="Ellipse" presStyleLbl="fgAcc1" presStyleIdx="7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E894FC6-FA97-416E-8218-4D1CFB7802B7}" type="pres">
      <dgm:prSet presAssocID="{55FDD9D8-16D5-44E3-AE8D-05DD41112289}" presName="L2TextContainer" presStyleLbl="revTx" presStyleIdx="12" presStyleCnt="14">
        <dgm:presLayoutVars>
          <dgm:bulletEnabled val="1"/>
        </dgm:presLayoutVars>
      </dgm:prSet>
      <dgm:spPr/>
    </dgm:pt>
    <dgm:pt modelId="{A1F3CF36-1BA9-4142-9423-E0DABF0DB180}" type="pres">
      <dgm:prSet presAssocID="{55FDD9D8-16D5-44E3-AE8D-05DD41112289}" presName="L1TextContainer" presStyleLbl="revTx" presStyleIdx="13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AA751-4447-45B9-9F7B-BABD4DDDA541}" type="pres">
      <dgm:prSet presAssocID="{55FDD9D8-16D5-44E3-AE8D-05DD41112289}" presName="ConnectLine" presStyleLbl="sibTrans1D1" presStyleIdx="6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8FC3BFBF-B873-4178-830E-04CBE22D3D60}" type="pres">
      <dgm:prSet presAssocID="{55FDD9D8-16D5-44E3-AE8D-05DD41112289}" presName="EmptyPlaceHolder" presStyleCnt="0"/>
      <dgm:spPr/>
    </dgm:pt>
  </dgm:ptLst>
  <dgm:cxnLst>
    <dgm:cxn modelId="{83B9DB88-8239-47C5-AFF7-9D8313145891}" type="presOf" srcId="{56446DF8-AB4D-4841-AD4A-BBEB46BAC078}" destId="{62CD1F11-F68E-4F18-9652-57801B83251B}" srcOrd="0" destOrd="0" presId="urn:microsoft.com/office/officeart/2017/3/layout/DropPinTimeline"/>
    <dgm:cxn modelId="{15557C30-2E5C-4BD2-8121-7520207E8B77}" type="presOf" srcId="{A4B2009D-D76E-4C1B-8283-58A6BAA40953}" destId="{E0FDCF58-3A7C-423D-8321-46408DD42070}" srcOrd="0" destOrd="0" presId="urn:microsoft.com/office/officeart/2017/3/layout/DropPinTimeline"/>
    <dgm:cxn modelId="{6180F26E-F0A3-462A-B2D8-87E892370250}" type="presOf" srcId="{43024620-4586-4A16-A1B4-EDB0B217E58A}" destId="{3B0EE27C-9D09-4E00-978A-F025508C4AB0}" srcOrd="0" destOrd="0" presId="urn:microsoft.com/office/officeart/2017/3/layout/DropPinTimeline"/>
    <dgm:cxn modelId="{460DC188-A0F4-4D36-8033-C5CD16876F58}" srcId="{43024620-4586-4A16-A1B4-EDB0B217E58A}" destId="{A4B2009D-D76E-4C1B-8283-58A6BAA40953}" srcOrd="1" destOrd="0" parTransId="{6720D1B8-534A-4880-9B9F-B6B721952DFA}" sibTransId="{D85CFF02-EBE1-46BF-AF2C-E53C9ED18436}"/>
    <dgm:cxn modelId="{DB054A4A-3CEA-443F-BDFB-B70645B9895C}" type="presOf" srcId="{55FDD9D8-16D5-44E3-AE8D-05DD41112289}" destId="{A1F3CF36-1BA9-4142-9423-E0DABF0DB180}" srcOrd="0" destOrd="0" presId="urn:microsoft.com/office/officeart/2017/3/layout/DropPinTimeline"/>
    <dgm:cxn modelId="{87E271B9-B79F-46FD-A539-8B3463D4E762}" type="presOf" srcId="{BF31AE56-FFDB-4D33-B136-FF4453D470B8}" destId="{29D6995A-A61F-43B0-BBD1-46D9E0F96DEA}" srcOrd="0" destOrd="0" presId="urn:microsoft.com/office/officeart/2017/3/layout/DropPinTimeline"/>
    <dgm:cxn modelId="{39EF45BD-399A-4BFA-9722-23317777E178}" type="presOf" srcId="{AB368881-CC3F-4407-AD3A-C7F2D41930EC}" destId="{FC3A2B4A-91C7-487F-AD27-2E674CB50F33}" srcOrd="0" destOrd="0" presId="urn:microsoft.com/office/officeart/2017/3/layout/DropPinTimeline"/>
    <dgm:cxn modelId="{DF679D79-1A06-428A-B373-ECBB538B561D}" srcId="{43024620-4586-4A16-A1B4-EDB0B217E58A}" destId="{D46D3607-73D4-4CCF-95ED-B132B09CCE59}" srcOrd="2" destOrd="0" parTransId="{367974EA-3238-41F4-B840-814650DCF729}" sibTransId="{9B8AAEC1-23E4-48FA-80C7-B3462BA6CC61}"/>
    <dgm:cxn modelId="{48F479C5-95E4-470F-B70E-8CBDE1FFDE30}" srcId="{43024620-4586-4A16-A1B4-EDB0B217E58A}" destId="{55FDD9D8-16D5-44E3-AE8D-05DD41112289}" srcOrd="6" destOrd="0" parTransId="{F38A5842-96A8-4758-A94C-363578CBF40D}" sibTransId="{505372FD-75BF-4BD4-9427-164083B6022D}"/>
    <dgm:cxn modelId="{2601A0AC-6FD8-4980-9B5A-E049FE11874A}" srcId="{43024620-4586-4A16-A1B4-EDB0B217E58A}" destId="{56446DF8-AB4D-4841-AD4A-BBEB46BAC078}" srcOrd="4" destOrd="0" parTransId="{F56FFD14-DB92-48F0-AB47-2C920A469743}" sibTransId="{ECAD80FE-FC9A-46F1-9528-32E65521B8A1}"/>
    <dgm:cxn modelId="{2717B6D1-68AD-46AC-A1EE-322D1DB20FE4}" srcId="{43024620-4586-4A16-A1B4-EDB0B217E58A}" destId="{AB368881-CC3F-4407-AD3A-C7F2D41930EC}" srcOrd="0" destOrd="0" parTransId="{D87B410D-1321-4A1D-AC08-D9DA6A936EB2}" sibTransId="{E24F8482-5312-4DE9-B5A9-F61E32CD1E0E}"/>
    <dgm:cxn modelId="{E3E4AF55-2BBE-49C6-923C-F399C712701E}" type="presOf" srcId="{875197A6-5904-46A8-8423-9085A239408C}" destId="{F576F6AA-34A3-48B3-AE65-35043A37DC28}" srcOrd="0" destOrd="0" presId="urn:microsoft.com/office/officeart/2017/3/layout/DropPinTimeline"/>
    <dgm:cxn modelId="{25048D89-0A9C-486E-92F4-F20503898C29}" type="presOf" srcId="{D46D3607-73D4-4CCF-95ED-B132B09CCE59}" destId="{09B698A9-7B23-44EB-96CF-95873D225FAE}" srcOrd="0" destOrd="0" presId="urn:microsoft.com/office/officeart/2017/3/layout/DropPinTimeline"/>
    <dgm:cxn modelId="{AF874F22-4818-4010-A368-1C2A4B8D2564}" srcId="{43024620-4586-4A16-A1B4-EDB0B217E58A}" destId="{875197A6-5904-46A8-8423-9085A239408C}" srcOrd="3" destOrd="0" parTransId="{5191BEE7-6141-455F-A6B3-594AEBB689D8}" sibTransId="{23DB187B-1177-4547-82FF-2FEF50056C43}"/>
    <dgm:cxn modelId="{DE34AB87-E0A1-4306-9328-8AF99BE62D28}" srcId="{43024620-4586-4A16-A1B4-EDB0B217E58A}" destId="{BF31AE56-FFDB-4D33-B136-FF4453D470B8}" srcOrd="5" destOrd="0" parTransId="{3275991F-5CE9-430D-BE66-8AE9B47FCFB2}" sibTransId="{74DAA128-8D2A-4ED2-9ACE-9A8F1F35E2DA}"/>
    <dgm:cxn modelId="{14CEE127-D56F-4370-8456-E99D0AFF2694}" type="presParOf" srcId="{3B0EE27C-9D09-4E00-978A-F025508C4AB0}" destId="{77A201F7-5F4D-4161-A564-E4B6D3899630}" srcOrd="0" destOrd="0" presId="urn:microsoft.com/office/officeart/2017/3/layout/DropPinTimeline"/>
    <dgm:cxn modelId="{05B5D32A-11BD-43FA-AA4B-9F9CF20B57EF}" type="presParOf" srcId="{3B0EE27C-9D09-4E00-978A-F025508C4AB0}" destId="{4501FF6B-03BA-4D4F-BB40-2ED7D35D822E}" srcOrd="1" destOrd="0" presId="urn:microsoft.com/office/officeart/2017/3/layout/DropPinTimeline"/>
    <dgm:cxn modelId="{5E696025-A68D-496F-9D8E-D9CD99611221}" type="presParOf" srcId="{4501FF6B-03BA-4D4F-BB40-2ED7D35D822E}" destId="{D2004A9A-31B6-47F5-9843-3A5EE307694B}" srcOrd="0" destOrd="0" presId="urn:microsoft.com/office/officeart/2017/3/layout/DropPinTimeline"/>
    <dgm:cxn modelId="{CF0CF9F1-90CB-49B0-AD1C-787D81050BFD}" type="presParOf" srcId="{D2004A9A-31B6-47F5-9843-3A5EE307694B}" destId="{BC4A11A1-4F30-4435-BDD5-E6E26F2492DE}" srcOrd="0" destOrd="0" presId="urn:microsoft.com/office/officeart/2017/3/layout/DropPinTimeline"/>
    <dgm:cxn modelId="{6ED9E652-3AF4-4151-95E0-D0EB820E8685}" type="presParOf" srcId="{D2004A9A-31B6-47F5-9843-3A5EE307694B}" destId="{8CE9016C-EEFF-44BF-988C-BA9C063CE873}" srcOrd="1" destOrd="0" presId="urn:microsoft.com/office/officeart/2017/3/layout/DropPinTimeline"/>
    <dgm:cxn modelId="{C8171F63-5C4B-4BBB-AA17-1AE3667F8AC2}" type="presParOf" srcId="{8CE9016C-EEFF-44BF-988C-BA9C063CE873}" destId="{936CECA2-B0A3-4EF7-883B-890D1EA97DF4}" srcOrd="0" destOrd="0" presId="urn:microsoft.com/office/officeart/2017/3/layout/DropPinTimeline"/>
    <dgm:cxn modelId="{43E38F33-894C-4CA9-A92E-8801AC6732DC}" type="presParOf" srcId="{8CE9016C-EEFF-44BF-988C-BA9C063CE873}" destId="{6E840FB0-CB54-4B85-9F91-9F3376CD21E2}" srcOrd="1" destOrd="0" presId="urn:microsoft.com/office/officeart/2017/3/layout/DropPinTimeline"/>
    <dgm:cxn modelId="{73CBC38F-DDB7-4B38-9F87-D725BFD79846}" type="presParOf" srcId="{D2004A9A-31B6-47F5-9843-3A5EE307694B}" destId="{96B32ED9-FC17-4037-ADE6-BA262907D12B}" srcOrd="2" destOrd="0" presId="urn:microsoft.com/office/officeart/2017/3/layout/DropPinTimeline"/>
    <dgm:cxn modelId="{574F5C28-9E6B-48A4-953B-9654D62F7328}" type="presParOf" srcId="{D2004A9A-31B6-47F5-9843-3A5EE307694B}" destId="{FC3A2B4A-91C7-487F-AD27-2E674CB50F33}" srcOrd="3" destOrd="0" presId="urn:microsoft.com/office/officeart/2017/3/layout/DropPinTimeline"/>
    <dgm:cxn modelId="{175FCCB2-F48D-43D5-93DC-74ECD22B03AA}" type="presParOf" srcId="{D2004A9A-31B6-47F5-9843-3A5EE307694B}" destId="{61BC8914-A98C-49CD-8578-14B18FFBC27E}" srcOrd="4" destOrd="0" presId="urn:microsoft.com/office/officeart/2017/3/layout/DropPinTimeline"/>
    <dgm:cxn modelId="{AC2D946D-460A-41E0-AB43-8F51F4FE5767}" type="presParOf" srcId="{D2004A9A-31B6-47F5-9843-3A5EE307694B}" destId="{022848BC-90F5-4CBB-8AEE-181A2165B416}" srcOrd="5" destOrd="0" presId="urn:microsoft.com/office/officeart/2017/3/layout/DropPinTimeline"/>
    <dgm:cxn modelId="{34B6212B-58B9-4E33-ADC1-EC4E5A93E9E0}" type="presParOf" srcId="{4501FF6B-03BA-4D4F-BB40-2ED7D35D822E}" destId="{EDCAED74-A801-42EE-A54C-936D201E0D1A}" srcOrd="1" destOrd="0" presId="urn:microsoft.com/office/officeart/2017/3/layout/DropPinTimeline"/>
    <dgm:cxn modelId="{3F9E2F10-B567-49D8-B92B-E8E85DF66FD3}" type="presParOf" srcId="{4501FF6B-03BA-4D4F-BB40-2ED7D35D822E}" destId="{5B0146CD-0236-46C3-A29D-1368017B30BE}" srcOrd="2" destOrd="0" presId="urn:microsoft.com/office/officeart/2017/3/layout/DropPinTimeline"/>
    <dgm:cxn modelId="{6268282A-FCE5-424D-AC15-0E4488366BB4}" type="presParOf" srcId="{5B0146CD-0236-46C3-A29D-1368017B30BE}" destId="{E6729760-DD37-4B56-B5CF-C84A387536B6}" srcOrd="0" destOrd="0" presId="urn:microsoft.com/office/officeart/2017/3/layout/DropPinTimeline"/>
    <dgm:cxn modelId="{E195252F-FEDA-4381-996A-36A6DF559A28}" type="presParOf" srcId="{5B0146CD-0236-46C3-A29D-1368017B30BE}" destId="{654220A3-4624-46D4-AF51-7FA35DB71551}" srcOrd="1" destOrd="0" presId="urn:microsoft.com/office/officeart/2017/3/layout/DropPinTimeline"/>
    <dgm:cxn modelId="{F5F9682F-8CB8-4FD9-8EBC-F2B2B721B18F}" type="presParOf" srcId="{654220A3-4624-46D4-AF51-7FA35DB71551}" destId="{0C850F0A-8DF2-444D-BBF2-8BF6C387DDE5}" srcOrd="0" destOrd="0" presId="urn:microsoft.com/office/officeart/2017/3/layout/DropPinTimeline"/>
    <dgm:cxn modelId="{F46F86DB-0CDE-4533-9093-1487E6958965}" type="presParOf" srcId="{654220A3-4624-46D4-AF51-7FA35DB71551}" destId="{C7009932-3D59-49C7-84CD-607DF85D164C}" srcOrd="1" destOrd="0" presId="urn:microsoft.com/office/officeart/2017/3/layout/DropPinTimeline"/>
    <dgm:cxn modelId="{2F6FCF26-5665-4362-8EA3-6E97CB772076}" type="presParOf" srcId="{5B0146CD-0236-46C3-A29D-1368017B30BE}" destId="{EEE92300-E30B-4E3A-8B21-B2A024FC1A3E}" srcOrd="2" destOrd="0" presId="urn:microsoft.com/office/officeart/2017/3/layout/DropPinTimeline"/>
    <dgm:cxn modelId="{73C4CA28-9F48-458D-ACB8-3C4892EC2035}" type="presParOf" srcId="{5B0146CD-0236-46C3-A29D-1368017B30BE}" destId="{E0FDCF58-3A7C-423D-8321-46408DD42070}" srcOrd="3" destOrd="0" presId="urn:microsoft.com/office/officeart/2017/3/layout/DropPinTimeline"/>
    <dgm:cxn modelId="{22EBFD2C-F310-4EA7-BA92-3A3E8CFCDA3D}" type="presParOf" srcId="{5B0146CD-0236-46C3-A29D-1368017B30BE}" destId="{A3969116-B50F-4252-B5B3-2C6216B9D19E}" srcOrd="4" destOrd="0" presId="urn:microsoft.com/office/officeart/2017/3/layout/DropPinTimeline"/>
    <dgm:cxn modelId="{9865522E-A34F-4998-A454-D15B49C9788E}" type="presParOf" srcId="{5B0146CD-0236-46C3-A29D-1368017B30BE}" destId="{5FFA61E3-777F-48C6-9366-146A54111C0F}" srcOrd="5" destOrd="0" presId="urn:microsoft.com/office/officeart/2017/3/layout/DropPinTimeline"/>
    <dgm:cxn modelId="{F24D39DC-B008-4132-BDB7-7A06BDC1D62A}" type="presParOf" srcId="{4501FF6B-03BA-4D4F-BB40-2ED7D35D822E}" destId="{0F713364-91EE-470E-A1A0-833D3C9FC124}" srcOrd="3" destOrd="0" presId="urn:microsoft.com/office/officeart/2017/3/layout/DropPinTimeline"/>
    <dgm:cxn modelId="{9C5D5C87-9030-4876-9BFE-6A9AA5A8BAD5}" type="presParOf" srcId="{4501FF6B-03BA-4D4F-BB40-2ED7D35D822E}" destId="{D84EDAC8-B018-4885-B275-8DA2FA6CF579}" srcOrd="4" destOrd="0" presId="urn:microsoft.com/office/officeart/2017/3/layout/DropPinTimeline"/>
    <dgm:cxn modelId="{4B7CCB09-4BD6-4552-8BF5-B30CC58539BA}" type="presParOf" srcId="{D84EDAC8-B018-4885-B275-8DA2FA6CF579}" destId="{8B2F48E8-2B68-4119-91A0-8FC2B31E637A}" srcOrd="0" destOrd="0" presId="urn:microsoft.com/office/officeart/2017/3/layout/DropPinTimeline"/>
    <dgm:cxn modelId="{9E9DF7AD-0E80-49ED-AE11-BC4625648ACF}" type="presParOf" srcId="{D84EDAC8-B018-4885-B275-8DA2FA6CF579}" destId="{23020B0A-8976-4A36-9A00-3DFD38355875}" srcOrd="1" destOrd="0" presId="urn:microsoft.com/office/officeart/2017/3/layout/DropPinTimeline"/>
    <dgm:cxn modelId="{92A56F98-0D6A-4279-8728-5123BE4D176E}" type="presParOf" srcId="{23020B0A-8976-4A36-9A00-3DFD38355875}" destId="{D2C716A2-F1BD-4745-971A-A084F268D265}" srcOrd="0" destOrd="0" presId="urn:microsoft.com/office/officeart/2017/3/layout/DropPinTimeline"/>
    <dgm:cxn modelId="{39ACD0ED-E6D2-4A32-BB89-13DA9502962F}" type="presParOf" srcId="{23020B0A-8976-4A36-9A00-3DFD38355875}" destId="{D32C40E3-B810-4076-A6CA-561EED462E22}" srcOrd="1" destOrd="0" presId="urn:microsoft.com/office/officeart/2017/3/layout/DropPinTimeline"/>
    <dgm:cxn modelId="{761240DB-2AAD-46CF-8A44-4F9D485E5B9F}" type="presParOf" srcId="{D84EDAC8-B018-4885-B275-8DA2FA6CF579}" destId="{88F3B9DA-65CF-4703-B36F-B7D9D0D06FC7}" srcOrd="2" destOrd="0" presId="urn:microsoft.com/office/officeart/2017/3/layout/DropPinTimeline"/>
    <dgm:cxn modelId="{B99FEBE6-C6BF-4636-8DA8-08E51EF342E1}" type="presParOf" srcId="{D84EDAC8-B018-4885-B275-8DA2FA6CF579}" destId="{09B698A9-7B23-44EB-96CF-95873D225FAE}" srcOrd="3" destOrd="0" presId="urn:microsoft.com/office/officeart/2017/3/layout/DropPinTimeline"/>
    <dgm:cxn modelId="{B3213CA4-187C-4C28-8444-790DD7EA6C73}" type="presParOf" srcId="{D84EDAC8-B018-4885-B275-8DA2FA6CF579}" destId="{1C3F6F4C-4E84-4CFD-B7C9-456F1223ACF7}" srcOrd="4" destOrd="0" presId="urn:microsoft.com/office/officeart/2017/3/layout/DropPinTimeline"/>
    <dgm:cxn modelId="{7C1B2E3C-D469-4D78-B46A-B17348C09BA0}" type="presParOf" srcId="{D84EDAC8-B018-4885-B275-8DA2FA6CF579}" destId="{CB4C6456-2EF2-43FB-959B-B5FB80437DB8}" srcOrd="5" destOrd="0" presId="urn:microsoft.com/office/officeart/2017/3/layout/DropPinTimeline"/>
    <dgm:cxn modelId="{4F86DE5F-9080-4E0E-88A4-6DB3026DE780}" type="presParOf" srcId="{4501FF6B-03BA-4D4F-BB40-2ED7D35D822E}" destId="{6C940424-24F6-42DA-BB74-3192E5C7D5A4}" srcOrd="5" destOrd="0" presId="urn:microsoft.com/office/officeart/2017/3/layout/DropPinTimeline"/>
    <dgm:cxn modelId="{BC40435D-286B-40BE-8C40-29F6A0638721}" type="presParOf" srcId="{4501FF6B-03BA-4D4F-BB40-2ED7D35D822E}" destId="{0074C086-F011-482E-9A3B-35A88B9C92DC}" srcOrd="6" destOrd="0" presId="urn:microsoft.com/office/officeart/2017/3/layout/DropPinTimeline"/>
    <dgm:cxn modelId="{87CB0773-7901-4B0F-AF4F-A69A41016069}" type="presParOf" srcId="{0074C086-F011-482E-9A3B-35A88B9C92DC}" destId="{E527F06F-AE24-43C4-A5BC-6CD29F997A73}" srcOrd="0" destOrd="0" presId="urn:microsoft.com/office/officeart/2017/3/layout/DropPinTimeline"/>
    <dgm:cxn modelId="{8DAC8B27-8E54-4A51-9A5D-0C06AA189C54}" type="presParOf" srcId="{0074C086-F011-482E-9A3B-35A88B9C92DC}" destId="{43E855BD-1E12-4CC8-9EFF-41CA761C7597}" srcOrd="1" destOrd="0" presId="urn:microsoft.com/office/officeart/2017/3/layout/DropPinTimeline"/>
    <dgm:cxn modelId="{908A53AD-4AAD-43C5-B187-3736F27F69B1}" type="presParOf" srcId="{43E855BD-1E12-4CC8-9EFF-41CA761C7597}" destId="{6554837C-BB3A-4BB5-A234-4BA6503E88CE}" srcOrd="0" destOrd="0" presId="urn:microsoft.com/office/officeart/2017/3/layout/DropPinTimeline"/>
    <dgm:cxn modelId="{3D1B4656-8FAC-4008-94FF-6E05BA1958C6}" type="presParOf" srcId="{43E855BD-1E12-4CC8-9EFF-41CA761C7597}" destId="{66650C2B-CE6D-41E6-89E7-0C75DA07AA68}" srcOrd="1" destOrd="0" presId="urn:microsoft.com/office/officeart/2017/3/layout/DropPinTimeline"/>
    <dgm:cxn modelId="{18AC9642-B7F5-4B08-96B1-02235A12C134}" type="presParOf" srcId="{0074C086-F011-482E-9A3B-35A88B9C92DC}" destId="{610D6ABC-1253-4F91-92F0-8EC860F91956}" srcOrd="2" destOrd="0" presId="urn:microsoft.com/office/officeart/2017/3/layout/DropPinTimeline"/>
    <dgm:cxn modelId="{3A79DC48-8B1D-4DAF-9E89-6073EB31D30C}" type="presParOf" srcId="{0074C086-F011-482E-9A3B-35A88B9C92DC}" destId="{F576F6AA-34A3-48B3-AE65-35043A37DC28}" srcOrd="3" destOrd="0" presId="urn:microsoft.com/office/officeart/2017/3/layout/DropPinTimeline"/>
    <dgm:cxn modelId="{75066A1A-BB92-45C7-B67A-F1D4EEB3FFCA}" type="presParOf" srcId="{0074C086-F011-482E-9A3B-35A88B9C92DC}" destId="{EDB9324B-4AA9-4F60-AA20-092072B31FB3}" srcOrd="4" destOrd="0" presId="urn:microsoft.com/office/officeart/2017/3/layout/DropPinTimeline"/>
    <dgm:cxn modelId="{0DB6AA7E-4D66-44E9-8C4B-5C4FBABC0DCF}" type="presParOf" srcId="{0074C086-F011-482E-9A3B-35A88B9C92DC}" destId="{C6D1788B-246D-4F5D-8A22-D9308A3ADFB1}" srcOrd="5" destOrd="0" presId="urn:microsoft.com/office/officeart/2017/3/layout/DropPinTimeline"/>
    <dgm:cxn modelId="{2BE866F3-9966-48BE-94F9-343F0CB6340C}" type="presParOf" srcId="{4501FF6B-03BA-4D4F-BB40-2ED7D35D822E}" destId="{4F45C45C-6C21-47EE-BFB7-774D3CCF6924}" srcOrd="7" destOrd="0" presId="urn:microsoft.com/office/officeart/2017/3/layout/DropPinTimeline"/>
    <dgm:cxn modelId="{1B17CA57-D519-45DE-99B0-C6D9E75E000F}" type="presParOf" srcId="{4501FF6B-03BA-4D4F-BB40-2ED7D35D822E}" destId="{D1D6F1F7-D72A-4575-AD60-FDB840289FA7}" srcOrd="8" destOrd="0" presId="urn:microsoft.com/office/officeart/2017/3/layout/DropPinTimeline"/>
    <dgm:cxn modelId="{F8CAA4CF-3CBE-424F-AB49-5753E6DE48B0}" type="presParOf" srcId="{D1D6F1F7-D72A-4575-AD60-FDB840289FA7}" destId="{BEC71162-D708-47FE-9070-0924E384B45D}" srcOrd="0" destOrd="0" presId="urn:microsoft.com/office/officeart/2017/3/layout/DropPinTimeline"/>
    <dgm:cxn modelId="{50D6C282-7A66-45C9-9FC8-E93F50E01F02}" type="presParOf" srcId="{D1D6F1F7-D72A-4575-AD60-FDB840289FA7}" destId="{C69A9FC3-8D74-43E4-9879-CEA1310A4EB6}" srcOrd="1" destOrd="0" presId="urn:microsoft.com/office/officeart/2017/3/layout/DropPinTimeline"/>
    <dgm:cxn modelId="{EDC82B8E-69CF-417A-BB98-DA2690F033C1}" type="presParOf" srcId="{C69A9FC3-8D74-43E4-9879-CEA1310A4EB6}" destId="{89B53896-A8C1-4D9B-9FDA-E16B0EC7D719}" srcOrd="0" destOrd="0" presId="urn:microsoft.com/office/officeart/2017/3/layout/DropPinTimeline"/>
    <dgm:cxn modelId="{3EAD5D3D-4904-479E-99BF-5205EB27954D}" type="presParOf" srcId="{C69A9FC3-8D74-43E4-9879-CEA1310A4EB6}" destId="{BB49EBCB-12A2-4FB2-BA22-E9C2F58BA047}" srcOrd="1" destOrd="0" presId="urn:microsoft.com/office/officeart/2017/3/layout/DropPinTimeline"/>
    <dgm:cxn modelId="{4BC4985E-9669-46DA-BA59-244FA1E9FD72}" type="presParOf" srcId="{D1D6F1F7-D72A-4575-AD60-FDB840289FA7}" destId="{33E3449B-07F3-409A-AE50-2E177D14A546}" srcOrd="2" destOrd="0" presId="urn:microsoft.com/office/officeart/2017/3/layout/DropPinTimeline"/>
    <dgm:cxn modelId="{ED85F448-1AE2-48F2-8EBF-A62357D50120}" type="presParOf" srcId="{D1D6F1F7-D72A-4575-AD60-FDB840289FA7}" destId="{62CD1F11-F68E-4F18-9652-57801B83251B}" srcOrd="3" destOrd="0" presId="urn:microsoft.com/office/officeart/2017/3/layout/DropPinTimeline"/>
    <dgm:cxn modelId="{C77DA65E-16CB-4A3F-A6A9-4C46CA9A25C2}" type="presParOf" srcId="{D1D6F1F7-D72A-4575-AD60-FDB840289FA7}" destId="{57D1AEF7-1414-4E70-A354-EAEBDC185482}" srcOrd="4" destOrd="0" presId="urn:microsoft.com/office/officeart/2017/3/layout/DropPinTimeline"/>
    <dgm:cxn modelId="{8B82A027-1A4F-4226-869F-24629E5F71C9}" type="presParOf" srcId="{D1D6F1F7-D72A-4575-AD60-FDB840289FA7}" destId="{0E543C9B-88A5-4DF0-954C-F01CA9B7AD2C}" srcOrd="5" destOrd="0" presId="urn:microsoft.com/office/officeart/2017/3/layout/DropPinTimeline"/>
    <dgm:cxn modelId="{EDF934D7-4784-4112-BB07-94F391F00A1C}" type="presParOf" srcId="{4501FF6B-03BA-4D4F-BB40-2ED7D35D822E}" destId="{2C1E8BEC-9665-49EF-B735-C9D88CF2D47E}" srcOrd="9" destOrd="0" presId="urn:microsoft.com/office/officeart/2017/3/layout/DropPinTimeline"/>
    <dgm:cxn modelId="{BA9BE152-500A-43B6-83C7-0F7ADB2FA7CF}" type="presParOf" srcId="{4501FF6B-03BA-4D4F-BB40-2ED7D35D822E}" destId="{2AB06FBA-C01F-4D8F-8264-E1FBB4E48D91}" srcOrd="10" destOrd="0" presId="urn:microsoft.com/office/officeart/2017/3/layout/DropPinTimeline"/>
    <dgm:cxn modelId="{2A55919F-C578-4FDD-82C3-2CA63F5BBFF4}" type="presParOf" srcId="{2AB06FBA-C01F-4D8F-8264-E1FBB4E48D91}" destId="{E9E8A6E7-64D8-458D-95EB-95053969FD8C}" srcOrd="0" destOrd="0" presId="urn:microsoft.com/office/officeart/2017/3/layout/DropPinTimeline"/>
    <dgm:cxn modelId="{77CC7703-63E4-4144-B603-69BBECA3A633}" type="presParOf" srcId="{2AB06FBA-C01F-4D8F-8264-E1FBB4E48D91}" destId="{CEB2838A-8938-49AD-A6A6-FDE34F92E3E7}" srcOrd="1" destOrd="0" presId="urn:microsoft.com/office/officeart/2017/3/layout/DropPinTimeline"/>
    <dgm:cxn modelId="{8EA9DB80-90CD-424C-B790-F0768A58E440}" type="presParOf" srcId="{CEB2838A-8938-49AD-A6A6-FDE34F92E3E7}" destId="{F5BBDF6F-0D54-4070-A6AF-D140FA86BD97}" srcOrd="0" destOrd="0" presId="urn:microsoft.com/office/officeart/2017/3/layout/DropPinTimeline"/>
    <dgm:cxn modelId="{4283C7A3-092B-4291-BF58-A00A733021DC}" type="presParOf" srcId="{CEB2838A-8938-49AD-A6A6-FDE34F92E3E7}" destId="{076FAC9E-F5BA-4739-917B-80FEA4EA015D}" srcOrd="1" destOrd="0" presId="urn:microsoft.com/office/officeart/2017/3/layout/DropPinTimeline"/>
    <dgm:cxn modelId="{A0DAEC5F-4690-4306-9E6C-EE283D7031CA}" type="presParOf" srcId="{2AB06FBA-C01F-4D8F-8264-E1FBB4E48D91}" destId="{D1DB8023-367D-4EE9-9D10-A091C56D045C}" srcOrd="2" destOrd="0" presId="urn:microsoft.com/office/officeart/2017/3/layout/DropPinTimeline"/>
    <dgm:cxn modelId="{63E50480-94D7-4358-ABD6-8D45653C2D96}" type="presParOf" srcId="{2AB06FBA-C01F-4D8F-8264-E1FBB4E48D91}" destId="{29D6995A-A61F-43B0-BBD1-46D9E0F96DEA}" srcOrd="3" destOrd="0" presId="urn:microsoft.com/office/officeart/2017/3/layout/DropPinTimeline"/>
    <dgm:cxn modelId="{033C7A1F-E62E-4AEE-A79A-3B85059612F1}" type="presParOf" srcId="{2AB06FBA-C01F-4D8F-8264-E1FBB4E48D91}" destId="{2BB124A2-BD77-416A-81E3-70FC389B4AC6}" srcOrd="4" destOrd="0" presId="urn:microsoft.com/office/officeart/2017/3/layout/DropPinTimeline"/>
    <dgm:cxn modelId="{B989103B-719D-407E-8D2A-E53A69C7FA90}" type="presParOf" srcId="{2AB06FBA-C01F-4D8F-8264-E1FBB4E48D91}" destId="{826D7FCF-5D02-4551-8D68-BCA4ADA8F73A}" srcOrd="5" destOrd="0" presId="urn:microsoft.com/office/officeart/2017/3/layout/DropPinTimeline"/>
    <dgm:cxn modelId="{F39C1A50-BBDC-44B2-89F9-8566076C85E8}" type="presParOf" srcId="{4501FF6B-03BA-4D4F-BB40-2ED7D35D822E}" destId="{EB9C4500-C39F-4D0C-BE94-7E164D623C08}" srcOrd="11" destOrd="0" presId="urn:microsoft.com/office/officeart/2017/3/layout/DropPinTimeline"/>
    <dgm:cxn modelId="{829AB4F7-0F3E-4E41-B150-C6151FD9EDF4}" type="presParOf" srcId="{4501FF6B-03BA-4D4F-BB40-2ED7D35D822E}" destId="{E104AF1C-7BB7-4E40-B4F8-AAA79C3825F4}" srcOrd="12" destOrd="0" presId="urn:microsoft.com/office/officeart/2017/3/layout/DropPinTimeline"/>
    <dgm:cxn modelId="{6D68AEC6-DA23-461E-8319-297F68EE9627}" type="presParOf" srcId="{E104AF1C-7BB7-4E40-B4F8-AAA79C3825F4}" destId="{487AE7F3-183C-4FE4-9460-49986DD01B63}" srcOrd="0" destOrd="0" presId="urn:microsoft.com/office/officeart/2017/3/layout/DropPinTimeline"/>
    <dgm:cxn modelId="{455057A5-7BF0-4E99-9509-BF0BE7CA5F13}" type="presParOf" srcId="{E104AF1C-7BB7-4E40-B4F8-AAA79C3825F4}" destId="{B7389944-FCEA-45C9-8E5C-C53670ABBB60}" srcOrd="1" destOrd="0" presId="urn:microsoft.com/office/officeart/2017/3/layout/DropPinTimeline"/>
    <dgm:cxn modelId="{A9F0A445-AB45-4AC7-B5D3-CA777CD2EF59}" type="presParOf" srcId="{B7389944-FCEA-45C9-8E5C-C53670ABBB60}" destId="{DB096739-7644-4EF5-9973-FB2E38A33F8A}" srcOrd="0" destOrd="0" presId="urn:microsoft.com/office/officeart/2017/3/layout/DropPinTimeline"/>
    <dgm:cxn modelId="{BF09EABF-15BC-4DD8-8823-F44E64787702}" type="presParOf" srcId="{B7389944-FCEA-45C9-8E5C-C53670ABBB60}" destId="{5A30CABF-F9CB-4D11-9812-A494F567A812}" srcOrd="1" destOrd="0" presId="urn:microsoft.com/office/officeart/2017/3/layout/DropPinTimeline"/>
    <dgm:cxn modelId="{5D21DC76-543B-4114-A67C-C09AA29094CC}" type="presParOf" srcId="{E104AF1C-7BB7-4E40-B4F8-AAA79C3825F4}" destId="{AE894FC6-FA97-416E-8218-4D1CFB7802B7}" srcOrd="2" destOrd="0" presId="urn:microsoft.com/office/officeart/2017/3/layout/DropPinTimeline"/>
    <dgm:cxn modelId="{A44B8966-D29F-4651-88AE-1373062BCC5A}" type="presParOf" srcId="{E104AF1C-7BB7-4E40-B4F8-AAA79C3825F4}" destId="{A1F3CF36-1BA9-4142-9423-E0DABF0DB180}" srcOrd="3" destOrd="0" presId="urn:microsoft.com/office/officeart/2017/3/layout/DropPinTimeline"/>
    <dgm:cxn modelId="{A50459DE-5380-4AB3-94AE-EC39CB071861}" type="presParOf" srcId="{E104AF1C-7BB7-4E40-B4F8-AAA79C3825F4}" destId="{E2DAA751-4447-45B9-9F7B-BABD4DDDA541}" srcOrd="4" destOrd="0" presId="urn:microsoft.com/office/officeart/2017/3/layout/DropPinTimeline"/>
    <dgm:cxn modelId="{C1281853-5FC0-438E-8CE2-2BB9B10A56F7}" type="presParOf" srcId="{E104AF1C-7BB7-4E40-B4F8-AAA79C3825F4}" destId="{8FC3BFBF-B873-4178-830E-04CBE22D3D60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53A7BD-5F73-4692-9986-701D65695E8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BEE4845-40A1-4B66-8806-139F47FD5141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Phase 1: Motivating and directing.  Building habits (Primary)</a:t>
          </a:r>
          <a:endParaRPr lang="en-US" dirty="0"/>
        </a:p>
      </dgm:t>
    </dgm:pt>
    <dgm:pt modelId="{B164C844-80E9-4017-903B-B0601923B6F1}" type="parTrans" cxnId="{60916C51-C1FC-4307-9FD4-DCB834754B57}">
      <dgm:prSet/>
      <dgm:spPr/>
    </dgm:pt>
    <dgm:pt modelId="{B1A5491C-CDAC-4AD7-8252-8370F0C04997}" type="sibTrans" cxnId="{60916C51-C1FC-4307-9FD4-DCB834754B57}">
      <dgm:prSet/>
      <dgm:spPr/>
      <dgm:t>
        <a:bodyPr/>
        <a:lstStyle/>
        <a:p>
          <a:endParaRPr lang="en-US"/>
        </a:p>
      </dgm:t>
    </dgm:pt>
    <dgm:pt modelId="{29EE20B4-ACEB-423E-9D26-634F079C12F7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Phase 2: Motivating ownership and modelling organisation. Working out how to be independent (Upper KS2-Y7)</a:t>
          </a:r>
          <a:endParaRPr lang="en-US" dirty="0"/>
        </a:p>
      </dgm:t>
    </dgm:pt>
    <dgm:pt modelId="{7DFBECE4-5685-4B3D-9ADA-3C8312727029}" type="parTrans" cxnId="{5D3043D5-2788-4625-8C4E-BBBB5A57FC9F}">
      <dgm:prSet/>
      <dgm:spPr/>
    </dgm:pt>
    <dgm:pt modelId="{3F9CDF52-7E16-48A9-8509-6FA06E31CC3D}" type="sibTrans" cxnId="{5D3043D5-2788-4625-8C4E-BBBB5A57FC9F}">
      <dgm:prSet/>
      <dgm:spPr/>
      <dgm:t>
        <a:bodyPr/>
        <a:lstStyle/>
        <a:p>
          <a:endParaRPr lang="en-US"/>
        </a:p>
      </dgm:t>
    </dgm:pt>
    <dgm:pt modelId="{3CA51F8A-D510-4414-BA09-3E508BDACA8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Phrase 3: Transfering ownership with support and structure (Y7)</a:t>
          </a:r>
          <a:endParaRPr lang="en-US" dirty="0"/>
        </a:p>
      </dgm:t>
    </dgm:pt>
    <dgm:pt modelId="{A54977FA-482B-4767-A00B-0670A63B7ADD}" type="parTrans" cxnId="{73E3CCC3-8724-485B-9E2B-83B668B49FBC}">
      <dgm:prSet/>
      <dgm:spPr/>
    </dgm:pt>
    <dgm:pt modelId="{275D2847-A4FD-49AF-937D-7051EA36B878}" type="sibTrans" cxnId="{73E3CCC3-8724-485B-9E2B-83B668B49FBC}">
      <dgm:prSet/>
      <dgm:spPr/>
      <dgm:t>
        <a:bodyPr/>
        <a:lstStyle/>
        <a:p>
          <a:endParaRPr lang="en-US"/>
        </a:p>
      </dgm:t>
    </dgm:pt>
    <dgm:pt modelId="{AF5E739D-7911-4548-97A6-CF4AC49C64AE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Phase 4: Identifying own problems and finding own solutions (Secondary)</a:t>
          </a:r>
        </a:p>
      </dgm:t>
    </dgm:pt>
    <dgm:pt modelId="{F80B2C65-BB58-4CC3-A9CF-E2E1CC2F005B}" type="parTrans" cxnId="{6D4A5F10-B099-43B5-BA94-38CECBF6CBFA}">
      <dgm:prSet/>
      <dgm:spPr/>
    </dgm:pt>
    <dgm:pt modelId="{36A59007-3D23-4AFC-8A64-EB1422E73A05}" type="sibTrans" cxnId="{6D4A5F10-B099-43B5-BA94-38CECBF6CBFA}">
      <dgm:prSet/>
      <dgm:spPr/>
    </dgm:pt>
    <dgm:pt modelId="{32DD3ED3-FC32-4BF5-9914-5237D44ADBBB}" type="pres">
      <dgm:prSet presAssocID="{0853A7BD-5F73-4692-9986-701D65695E81}" presName="Name0" presStyleCnt="0">
        <dgm:presLayoutVars>
          <dgm:dir/>
          <dgm:resizeHandles val="exact"/>
        </dgm:presLayoutVars>
      </dgm:prSet>
      <dgm:spPr/>
    </dgm:pt>
    <dgm:pt modelId="{568D499A-25A8-42B9-B454-719B104766C6}" type="pres">
      <dgm:prSet presAssocID="{8BEE4845-40A1-4B66-8806-139F47FD5141}" presName="node" presStyleLbl="node1" presStyleIdx="0" presStyleCnt="4">
        <dgm:presLayoutVars>
          <dgm:bulletEnabled val="1"/>
        </dgm:presLayoutVars>
      </dgm:prSet>
      <dgm:spPr>
        <a:solidFill>
          <a:srgbClr val="138D77"/>
        </a:solidFill>
      </dgm:spPr>
      <dgm:t>
        <a:bodyPr/>
        <a:lstStyle/>
        <a:p>
          <a:endParaRPr lang="en-US"/>
        </a:p>
      </dgm:t>
    </dgm:pt>
    <dgm:pt modelId="{A13E2F25-43DF-4275-86D5-365F36A9978B}" type="pres">
      <dgm:prSet presAssocID="{B1A5491C-CDAC-4AD7-8252-8370F0C04997}" presName="sibTrans" presStyleLbl="sibTrans2D1" presStyleIdx="0" presStyleCnt="3"/>
      <dgm:spPr/>
      <dgm:t>
        <a:bodyPr/>
        <a:lstStyle/>
        <a:p>
          <a:endParaRPr lang="en-US"/>
        </a:p>
      </dgm:t>
    </dgm:pt>
    <dgm:pt modelId="{406CBD08-F76F-436B-9430-372AED814C59}" type="pres">
      <dgm:prSet presAssocID="{B1A5491C-CDAC-4AD7-8252-8370F0C04997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E032B9DB-99F7-46AA-989F-3EE19DC8ECA2}" type="pres">
      <dgm:prSet presAssocID="{29EE20B4-ACEB-423E-9D26-634F079C12F7}" presName="node" presStyleLbl="node1" presStyleIdx="1" presStyleCnt="4">
        <dgm:presLayoutVars>
          <dgm:bulletEnabled val="1"/>
        </dgm:presLayoutVars>
      </dgm:prSet>
      <dgm:spPr>
        <a:solidFill>
          <a:srgbClr val="138D77"/>
        </a:solidFill>
      </dgm:spPr>
      <dgm:t>
        <a:bodyPr/>
        <a:lstStyle/>
        <a:p>
          <a:endParaRPr lang="en-US"/>
        </a:p>
      </dgm:t>
    </dgm:pt>
    <dgm:pt modelId="{A186F927-EA34-4AD9-A1B1-14A8B2C275AA}" type="pres">
      <dgm:prSet presAssocID="{3F9CDF52-7E16-48A9-8509-6FA06E31CC3D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28FD718-75EA-46B1-A113-D48820225FEF}" type="pres">
      <dgm:prSet presAssocID="{3F9CDF52-7E16-48A9-8509-6FA06E31CC3D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E1499634-775F-4EAF-A37E-E27957B03308}" type="pres">
      <dgm:prSet presAssocID="{3CA51F8A-D510-4414-BA09-3E508BDACA86}" presName="node" presStyleLbl="node1" presStyleIdx="2" presStyleCnt="4">
        <dgm:presLayoutVars>
          <dgm:bulletEnabled val="1"/>
        </dgm:presLayoutVars>
      </dgm:prSet>
      <dgm:spPr>
        <a:solidFill>
          <a:srgbClr val="138D77"/>
        </a:solidFill>
      </dgm:spPr>
      <dgm:t>
        <a:bodyPr/>
        <a:lstStyle/>
        <a:p>
          <a:endParaRPr lang="en-US"/>
        </a:p>
      </dgm:t>
    </dgm:pt>
    <dgm:pt modelId="{896E554B-1AD5-4CC0-B6E2-6C78969C5F41}" type="pres">
      <dgm:prSet presAssocID="{275D2847-A4FD-49AF-937D-7051EA36B87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8C38A19C-2AA8-4388-A887-EE88DE530AB2}" type="pres">
      <dgm:prSet presAssocID="{275D2847-A4FD-49AF-937D-7051EA36B878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60BAB000-8168-4F51-884A-D58ECFAD13A1}" type="pres">
      <dgm:prSet presAssocID="{AF5E739D-7911-4548-97A6-CF4AC49C64AE}" presName="node" presStyleLbl="node1" presStyleIdx="3" presStyleCnt="4">
        <dgm:presLayoutVars>
          <dgm:bulletEnabled val="1"/>
        </dgm:presLayoutVars>
      </dgm:prSet>
      <dgm:spPr>
        <a:solidFill>
          <a:srgbClr val="138D77"/>
        </a:solidFill>
      </dgm:spPr>
      <dgm:t>
        <a:bodyPr/>
        <a:lstStyle/>
        <a:p>
          <a:endParaRPr lang="en-US"/>
        </a:p>
      </dgm:t>
    </dgm:pt>
  </dgm:ptLst>
  <dgm:cxnLst>
    <dgm:cxn modelId="{6D4A5F10-B099-43B5-BA94-38CECBF6CBFA}" srcId="{0853A7BD-5F73-4692-9986-701D65695E81}" destId="{AF5E739D-7911-4548-97A6-CF4AC49C64AE}" srcOrd="3" destOrd="0" parTransId="{F80B2C65-BB58-4CC3-A9CF-E2E1CC2F005B}" sibTransId="{36A59007-3D23-4AFC-8A64-EB1422E73A05}"/>
    <dgm:cxn modelId="{4D5B7885-C867-4DC2-9A3D-2656BC645883}" type="presOf" srcId="{B1A5491C-CDAC-4AD7-8252-8370F0C04997}" destId="{A13E2F25-43DF-4275-86D5-365F36A9978B}" srcOrd="0" destOrd="0" presId="urn:microsoft.com/office/officeart/2005/8/layout/process1"/>
    <dgm:cxn modelId="{0FA06C78-DB75-447B-9648-62751E5B25B7}" type="presOf" srcId="{0853A7BD-5F73-4692-9986-701D65695E81}" destId="{32DD3ED3-FC32-4BF5-9914-5237D44ADBBB}" srcOrd="0" destOrd="0" presId="urn:microsoft.com/office/officeart/2005/8/layout/process1"/>
    <dgm:cxn modelId="{BC5690D7-D94F-4DF4-8DEF-3CBE43094B2D}" type="presOf" srcId="{3F9CDF52-7E16-48A9-8509-6FA06E31CC3D}" destId="{A186F927-EA34-4AD9-A1B1-14A8B2C275AA}" srcOrd="0" destOrd="0" presId="urn:microsoft.com/office/officeart/2005/8/layout/process1"/>
    <dgm:cxn modelId="{73E3CCC3-8724-485B-9E2B-83B668B49FBC}" srcId="{0853A7BD-5F73-4692-9986-701D65695E81}" destId="{3CA51F8A-D510-4414-BA09-3E508BDACA86}" srcOrd="2" destOrd="0" parTransId="{A54977FA-482B-4767-A00B-0670A63B7ADD}" sibTransId="{275D2847-A4FD-49AF-937D-7051EA36B878}"/>
    <dgm:cxn modelId="{CAF4F0BD-F03B-4C48-8F8E-2A4590387148}" type="presOf" srcId="{B1A5491C-CDAC-4AD7-8252-8370F0C04997}" destId="{406CBD08-F76F-436B-9430-372AED814C59}" srcOrd="1" destOrd="0" presId="urn:microsoft.com/office/officeart/2005/8/layout/process1"/>
    <dgm:cxn modelId="{60916C51-C1FC-4307-9FD4-DCB834754B57}" srcId="{0853A7BD-5F73-4692-9986-701D65695E81}" destId="{8BEE4845-40A1-4B66-8806-139F47FD5141}" srcOrd="0" destOrd="0" parTransId="{B164C844-80E9-4017-903B-B0601923B6F1}" sibTransId="{B1A5491C-CDAC-4AD7-8252-8370F0C04997}"/>
    <dgm:cxn modelId="{FD085D9E-28BD-463A-BCCC-1EC560163895}" type="presOf" srcId="{3CA51F8A-D510-4414-BA09-3E508BDACA86}" destId="{E1499634-775F-4EAF-A37E-E27957B03308}" srcOrd="0" destOrd="0" presId="urn:microsoft.com/office/officeart/2005/8/layout/process1"/>
    <dgm:cxn modelId="{FD54374A-5A20-41FF-885B-9CE11513875B}" type="presOf" srcId="{275D2847-A4FD-49AF-937D-7051EA36B878}" destId="{896E554B-1AD5-4CC0-B6E2-6C78969C5F41}" srcOrd="0" destOrd="0" presId="urn:microsoft.com/office/officeart/2005/8/layout/process1"/>
    <dgm:cxn modelId="{6B57163C-9EAD-4C6E-B242-153570A8F776}" type="presOf" srcId="{275D2847-A4FD-49AF-937D-7051EA36B878}" destId="{8C38A19C-2AA8-4388-A887-EE88DE530AB2}" srcOrd="1" destOrd="0" presId="urn:microsoft.com/office/officeart/2005/8/layout/process1"/>
    <dgm:cxn modelId="{B1827584-0B31-4940-BE0B-92506A2FBA73}" type="presOf" srcId="{29EE20B4-ACEB-423E-9D26-634F079C12F7}" destId="{E032B9DB-99F7-46AA-989F-3EE19DC8ECA2}" srcOrd="0" destOrd="0" presId="urn:microsoft.com/office/officeart/2005/8/layout/process1"/>
    <dgm:cxn modelId="{1499CA46-893F-46AD-8BC5-FE5EC3FDDD74}" type="presOf" srcId="{3F9CDF52-7E16-48A9-8509-6FA06E31CC3D}" destId="{B28FD718-75EA-46B1-A113-D48820225FEF}" srcOrd="1" destOrd="0" presId="urn:microsoft.com/office/officeart/2005/8/layout/process1"/>
    <dgm:cxn modelId="{5D3043D5-2788-4625-8C4E-BBBB5A57FC9F}" srcId="{0853A7BD-5F73-4692-9986-701D65695E81}" destId="{29EE20B4-ACEB-423E-9D26-634F079C12F7}" srcOrd="1" destOrd="0" parTransId="{7DFBECE4-5685-4B3D-9ADA-3C8312727029}" sibTransId="{3F9CDF52-7E16-48A9-8509-6FA06E31CC3D}"/>
    <dgm:cxn modelId="{F82427BF-A456-4308-BE98-FAB1CC7A4A17}" type="presOf" srcId="{8BEE4845-40A1-4B66-8806-139F47FD5141}" destId="{568D499A-25A8-42B9-B454-719B104766C6}" srcOrd="0" destOrd="0" presId="urn:microsoft.com/office/officeart/2005/8/layout/process1"/>
    <dgm:cxn modelId="{E08B2918-F387-45A5-A15E-DABFFB76F924}" type="presOf" srcId="{AF5E739D-7911-4548-97A6-CF4AC49C64AE}" destId="{60BAB000-8168-4F51-884A-D58ECFAD13A1}" srcOrd="0" destOrd="0" presId="urn:microsoft.com/office/officeart/2005/8/layout/process1"/>
    <dgm:cxn modelId="{CA0FF021-EF3D-4936-8F7C-8A763656E122}" type="presParOf" srcId="{32DD3ED3-FC32-4BF5-9914-5237D44ADBBB}" destId="{568D499A-25A8-42B9-B454-719B104766C6}" srcOrd="0" destOrd="0" presId="urn:microsoft.com/office/officeart/2005/8/layout/process1"/>
    <dgm:cxn modelId="{BF17029B-ED14-4D77-9F72-EC6764220E5A}" type="presParOf" srcId="{32DD3ED3-FC32-4BF5-9914-5237D44ADBBB}" destId="{A13E2F25-43DF-4275-86D5-365F36A9978B}" srcOrd="1" destOrd="0" presId="urn:microsoft.com/office/officeart/2005/8/layout/process1"/>
    <dgm:cxn modelId="{FF3D5E5E-E4BA-45ED-9078-E5339B39FED7}" type="presParOf" srcId="{A13E2F25-43DF-4275-86D5-365F36A9978B}" destId="{406CBD08-F76F-436B-9430-372AED814C59}" srcOrd="0" destOrd="0" presId="urn:microsoft.com/office/officeart/2005/8/layout/process1"/>
    <dgm:cxn modelId="{DF966561-044C-4E66-B173-1D50372882B0}" type="presParOf" srcId="{32DD3ED3-FC32-4BF5-9914-5237D44ADBBB}" destId="{E032B9DB-99F7-46AA-989F-3EE19DC8ECA2}" srcOrd="2" destOrd="0" presId="urn:microsoft.com/office/officeart/2005/8/layout/process1"/>
    <dgm:cxn modelId="{A0E3C964-1391-4105-BDE0-287E49BDA9EB}" type="presParOf" srcId="{32DD3ED3-FC32-4BF5-9914-5237D44ADBBB}" destId="{A186F927-EA34-4AD9-A1B1-14A8B2C275AA}" srcOrd="3" destOrd="0" presId="urn:microsoft.com/office/officeart/2005/8/layout/process1"/>
    <dgm:cxn modelId="{843567EB-5C44-499D-AACD-2A0C15A217BD}" type="presParOf" srcId="{A186F927-EA34-4AD9-A1B1-14A8B2C275AA}" destId="{B28FD718-75EA-46B1-A113-D48820225FEF}" srcOrd="0" destOrd="0" presId="urn:microsoft.com/office/officeart/2005/8/layout/process1"/>
    <dgm:cxn modelId="{5F35C713-60B6-4AED-A640-6F89214CEEED}" type="presParOf" srcId="{32DD3ED3-FC32-4BF5-9914-5237D44ADBBB}" destId="{E1499634-775F-4EAF-A37E-E27957B03308}" srcOrd="4" destOrd="0" presId="urn:microsoft.com/office/officeart/2005/8/layout/process1"/>
    <dgm:cxn modelId="{46B7A83A-2493-44F5-88D1-6DEB021FCDF3}" type="presParOf" srcId="{32DD3ED3-FC32-4BF5-9914-5237D44ADBBB}" destId="{896E554B-1AD5-4CC0-B6E2-6C78969C5F41}" srcOrd="5" destOrd="0" presId="urn:microsoft.com/office/officeart/2005/8/layout/process1"/>
    <dgm:cxn modelId="{F83A1D4A-7FE6-4810-9E4A-B1C2888994F0}" type="presParOf" srcId="{896E554B-1AD5-4CC0-B6E2-6C78969C5F41}" destId="{8C38A19C-2AA8-4388-A887-EE88DE530AB2}" srcOrd="0" destOrd="0" presId="urn:microsoft.com/office/officeart/2005/8/layout/process1"/>
    <dgm:cxn modelId="{CD169BFB-8EC0-4759-AEA8-74E6D0FDF688}" type="presParOf" srcId="{32DD3ED3-FC32-4BF5-9914-5237D44ADBBB}" destId="{60BAB000-8168-4F51-884A-D58ECFAD13A1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A201F7-5F4D-4161-A564-E4B6D3899630}">
      <dsp:nvSpPr>
        <dsp:cNvPr id="0" name=""/>
        <dsp:cNvSpPr/>
      </dsp:nvSpPr>
      <dsp:spPr>
        <a:xfrm>
          <a:off x="0" y="2856780"/>
          <a:ext cx="10783016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6CECA2-B0A3-4EF7-883B-890D1EA97DF4}">
      <dsp:nvSpPr>
        <dsp:cNvPr id="0" name=""/>
        <dsp:cNvSpPr/>
      </dsp:nvSpPr>
      <dsp:spPr>
        <a:xfrm rot="8100000">
          <a:off x="87697" y="668342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40FB0-CB54-4B85-9F91-9F3376CD21E2}">
      <dsp:nvSpPr>
        <dsp:cNvPr id="0" name=""/>
        <dsp:cNvSpPr/>
      </dsp:nvSpPr>
      <dsp:spPr>
        <a:xfrm>
          <a:off x="132160" y="712805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32ED9-FC17-4037-ADE6-BA262907D12B}">
      <dsp:nvSpPr>
        <dsp:cNvPr id="0" name=""/>
        <dsp:cNvSpPr/>
      </dsp:nvSpPr>
      <dsp:spPr>
        <a:xfrm>
          <a:off x="570827" y="1165566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3A2B4A-91C7-487F-AD27-2E674CB50F33}">
      <dsp:nvSpPr>
        <dsp:cNvPr id="0" name=""/>
        <dsp:cNvSpPr/>
      </dsp:nvSpPr>
      <dsp:spPr>
        <a:xfrm>
          <a:off x="570827" y="571355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Handover from Year 6 teacher to Head of Year 7</a:t>
          </a:r>
          <a:endParaRPr lang="en-US" sz="1400" kern="1200" dirty="0"/>
        </a:p>
      </dsp:txBody>
      <dsp:txXfrm>
        <a:off x="570827" y="571355"/>
        <a:ext cx="2137384" cy="594210"/>
      </dsp:txXfrm>
    </dsp:sp>
    <dsp:sp modelId="{61BC8914-A98C-49CD-8578-14B18FFBC27E}">
      <dsp:nvSpPr>
        <dsp:cNvPr id="0" name=""/>
        <dsp:cNvSpPr/>
      </dsp:nvSpPr>
      <dsp:spPr>
        <a:xfrm>
          <a:off x="287816" y="1165566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4A11A1-4F30-4435-BDD5-E6E26F2492DE}">
      <dsp:nvSpPr>
        <dsp:cNvPr id="0" name=""/>
        <dsp:cNvSpPr/>
      </dsp:nvSpPr>
      <dsp:spPr>
        <a:xfrm>
          <a:off x="250968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850F0A-8DF2-444D-BBF2-8BF6C387DDE5}">
      <dsp:nvSpPr>
        <dsp:cNvPr id="0" name=""/>
        <dsp:cNvSpPr/>
      </dsp:nvSpPr>
      <dsp:spPr>
        <a:xfrm rot="18900000">
          <a:off x="1432697" y="4644979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09932-3D59-49C7-84CD-607DF85D164C}">
      <dsp:nvSpPr>
        <dsp:cNvPr id="0" name=""/>
        <dsp:cNvSpPr/>
      </dsp:nvSpPr>
      <dsp:spPr>
        <a:xfrm>
          <a:off x="1477160" y="4689442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E92300-E30B-4E3A-8B21-B2A024FC1A3E}">
      <dsp:nvSpPr>
        <dsp:cNvPr id="0" name=""/>
        <dsp:cNvSpPr/>
      </dsp:nvSpPr>
      <dsp:spPr>
        <a:xfrm>
          <a:off x="1915827" y="2856780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FDCF58-3A7C-423D-8321-46408DD42070}">
      <dsp:nvSpPr>
        <dsp:cNvPr id="0" name=""/>
        <dsp:cNvSpPr/>
      </dsp:nvSpPr>
      <dsp:spPr>
        <a:xfrm>
          <a:off x="1915827" y="4547993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Primary SENCo will discuss needs with Secondary SENCo</a:t>
          </a:r>
          <a:endParaRPr lang="en-US" sz="1400" kern="1200" dirty="0"/>
        </a:p>
      </dsp:txBody>
      <dsp:txXfrm>
        <a:off x="1915827" y="4547993"/>
        <a:ext cx="2137384" cy="594210"/>
      </dsp:txXfrm>
    </dsp:sp>
    <dsp:sp modelId="{A3969116-B50F-4252-B5B3-2C6216B9D19E}">
      <dsp:nvSpPr>
        <dsp:cNvPr id="0" name=""/>
        <dsp:cNvSpPr/>
      </dsp:nvSpPr>
      <dsp:spPr>
        <a:xfrm>
          <a:off x="1632816" y="2856780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729760-DD37-4B56-B5CF-C84A387536B6}">
      <dsp:nvSpPr>
        <dsp:cNvPr id="0" name=""/>
        <dsp:cNvSpPr/>
      </dsp:nvSpPr>
      <dsp:spPr>
        <a:xfrm>
          <a:off x="1595968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C716A2-F1BD-4745-971A-A084F268D265}">
      <dsp:nvSpPr>
        <dsp:cNvPr id="0" name=""/>
        <dsp:cNvSpPr/>
      </dsp:nvSpPr>
      <dsp:spPr>
        <a:xfrm rot="8100000">
          <a:off x="2777696" y="668342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2C40E3-B810-4076-A6CA-561EED462E22}">
      <dsp:nvSpPr>
        <dsp:cNvPr id="0" name=""/>
        <dsp:cNvSpPr/>
      </dsp:nvSpPr>
      <dsp:spPr>
        <a:xfrm>
          <a:off x="2822159" y="712805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B9DA-65CF-4703-B36F-B7D9D0D06FC7}">
      <dsp:nvSpPr>
        <dsp:cNvPr id="0" name=""/>
        <dsp:cNvSpPr/>
      </dsp:nvSpPr>
      <dsp:spPr>
        <a:xfrm>
          <a:off x="3260826" y="1165566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B698A9-7B23-44EB-96CF-95873D225FAE}">
      <dsp:nvSpPr>
        <dsp:cNvPr id="0" name=""/>
        <dsp:cNvSpPr/>
      </dsp:nvSpPr>
      <dsp:spPr>
        <a:xfrm>
          <a:off x="3260826" y="571355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Secondary SENCo invited to Year 6 EHCP reviews</a:t>
          </a:r>
          <a:endParaRPr lang="en-US" sz="1400" kern="1200" dirty="0"/>
        </a:p>
      </dsp:txBody>
      <dsp:txXfrm>
        <a:off x="3260826" y="571355"/>
        <a:ext cx="2137384" cy="594210"/>
      </dsp:txXfrm>
    </dsp:sp>
    <dsp:sp modelId="{1C3F6F4C-4E84-4CFD-B7C9-456F1223ACF7}">
      <dsp:nvSpPr>
        <dsp:cNvPr id="0" name=""/>
        <dsp:cNvSpPr/>
      </dsp:nvSpPr>
      <dsp:spPr>
        <a:xfrm>
          <a:off x="2977815" y="1165566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2F48E8-2B68-4119-91A0-8FC2B31E637A}">
      <dsp:nvSpPr>
        <dsp:cNvPr id="0" name=""/>
        <dsp:cNvSpPr/>
      </dsp:nvSpPr>
      <dsp:spPr>
        <a:xfrm>
          <a:off x="2940968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4837C-BB3A-4BB5-A234-4BA6503E88CE}">
      <dsp:nvSpPr>
        <dsp:cNvPr id="0" name=""/>
        <dsp:cNvSpPr/>
      </dsp:nvSpPr>
      <dsp:spPr>
        <a:xfrm rot="18900000">
          <a:off x="4122696" y="4644979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650C2B-CE6D-41E6-89E7-0C75DA07AA68}">
      <dsp:nvSpPr>
        <dsp:cNvPr id="0" name=""/>
        <dsp:cNvSpPr/>
      </dsp:nvSpPr>
      <dsp:spPr>
        <a:xfrm>
          <a:off x="4167159" y="4689442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0D6ABC-1253-4F91-92F0-8EC860F91956}">
      <dsp:nvSpPr>
        <dsp:cNvPr id="0" name=""/>
        <dsp:cNvSpPr/>
      </dsp:nvSpPr>
      <dsp:spPr>
        <a:xfrm>
          <a:off x="4605826" y="2856780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6F6AA-34A3-48B3-AE65-35043A37DC28}">
      <dsp:nvSpPr>
        <dsp:cNvPr id="0" name=""/>
        <dsp:cNvSpPr/>
      </dsp:nvSpPr>
      <dsp:spPr>
        <a:xfrm>
          <a:off x="4605826" y="4547993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Transition work in Year 6 class</a:t>
          </a:r>
          <a:endParaRPr lang="en-US" sz="1400" kern="1200" dirty="0"/>
        </a:p>
      </dsp:txBody>
      <dsp:txXfrm>
        <a:off x="4605826" y="4547993"/>
        <a:ext cx="2137384" cy="594210"/>
      </dsp:txXfrm>
    </dsp:sp>
    <dsp:sp modelId="{EDB9324B-4AA9-4F60-AA20-092072B31FB3}">
      <dsp:nvSpPr>
        <dsp:cNvPr id="0" name=""/>
        <dsp:cNvSpPr/>
      </dsp:nvSpPr>
      <dsp:spPr>
        <a:xfrm>
          <a:off x="4322815" y="2856780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27F06F-AE24-43C4-A5BC-6CD29F997A73}">
      <dsp:nvSpPr>
        <dsp:cNvPr id="0" name=""/>
        <dsp:cNvSpPr/>
      </dsp:nvSpPr>
      <dsp:spPr>
        <a:xfrm>
          <a:off x="4285967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53896-A8C1-4D9B-9FDA-E16B0EC7D719}">
      <dsp:nvSpPr>
        <dsp:cNvPr id="0" name=""/>
        <dsp:cNvSpPr/>
      </dsp:nvSpPr>
      <dsp:spPr>
        <a:xfrm rot="8100000">
          <a:off x="5467696" y="668342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49EBCB-12A2-4FB2-BA22-E9C2F58BA047}">
      <dsp:nvSpPr>
        <dsp:cNvPr id="0" name=""/>
        <dsp:cNvSpPr/>
      </dsp:nvSpPr>
      <dsp:spPr>
        <a:xfrm>
          <a:off x="5512159" y="712805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E3449B-07F3-409A-AE50-2E177D14A546}">
      <dsp:nvSpPr>
        <dsp:cNvPr id="0" name=""/>
        <dsp:cNvSpPr/>
      </dsp:nvSpPr>
      <dsp:spPr>
        <a:xfrm>
          <a:off x="5950826" y="1165566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D1F11-F68E-4F18-9652-57801B83251B}">
      <dsp:nvSpPr>
        <dsp:cNvPr id="0" name=""/>
        <dsp:cNvSpPr/>
      </dsp:nvSpPr>
      <dsp:spPr>
        <a:xfrm>
          <a:off x="5950826" y="571355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Moving up day on July 13th</a:t>
          </a:r>
          <a:endParaRPr lang="en-US" sz="1400" kern="1200" dirty="0"/>
        </a:p>
      </dsp:txBody>
      <dsp:txXfrm>
        <a:off x="5950826" y="571355"/>
        <a:ext cx="2137384" cy="594210"/>
      </dsp:txXfrm>
    </dsp:sp>
    <dsp:sp modelId="{57D1AEF7-1414-4E70-A354-EAEBDC185482}">
      <dsp:nvSpPr>
        <dsp:cNvPr id="0" name=""/>
        <dsp:cNvSpPr/>
      </dsp:nvSpPr>
      <dsp:spPr>
        <a:xfrm>
          <a:off x="5667815" y="1165566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C71162-D708-47FE-9070-0924E384B45D}">
      <dsp:nvSpPr>
        <dsp:cNvPr id="0" name=""/>
        <dsp:cNvSpPr/>
      </dsp:nvSpPr>
      <dsp:spPr>
        <a:xfrm>
          <a:off x="5630967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BBDF6F-0D54-4070-A6AF-D140FA86BD97}">
      <dsp:nvSpPr>
        <dsp:cNvPr id="0" name=""/>
        <dsp:cNvSpPr/>
      </dsp:nvSpPr>
      <dsp:spPr>
        <a:xfrm rot="18900000">
          <a:off x="6812695" y="4644979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FAC9E-F5BA-4739-917B-80FEA4EA015D}">
      <dsp:nvSpPr>
        <dsp:cNvPr id="0" name=""/>
        <dsp:cNvSpPr/>
      </dsp:nvSpPr>
      <dsp:spPr>
        <a:xfrm>
          <a:off x="6857158" y="4689442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B8023-367D-4EE9-9D10-A091C56D045C}">
      <dsp:nvSpPr>
        <dsp:cNvPr id="0" name=""/>
        <dsp:cNvSpPr/>
      </dsp:nvSpPr>
      <dsp:spPr>
        <a:xfrm>
          <a:off x="7295825" y="2856780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D6995A-A61F-43B0-BBD1-46D9E0F96DEA}">
      <dsp:nvSpPr>
        <dsp:cNvPr id="0" name=""/>
        <dsp:cNvSpPr/>
      </dsp:nvSpPr>
      <dsp:spPr>
        <a:xfrm>
          <a:off x="7295825" y="4547993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Some students may need additional meetings</a:t>
          </a:r>
          <a:endParaRPr lang="en-US" sz="1400" kern="1200" dirty="0"/>
        </a:p>
      </dsp:txBody>
      <dsp:txXfrm>
        <a:off x="7295825" y="4547993"/>
        <a:ext cx="2137384" cy="594210"/>
      </dsp:txXfrm>
    </dsp:sp>
    <dsp:sp modelId="{2BB124A2-BD77-416A-81E3-70FC389B4AC6}">
      <dsp:nvSpPr>
        <dsp:cNvPr id="0" name=""/>
        <dsp:cNvSpPr/>
      </dsp:nvSpPr>
      <dsp:spPr>
        <a:xfrm>
          <a:off x="7012814" y="2856780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E8A6E7-64D8-458D-95EB-95053969FD8C}">
      <dsp:nvSpPr>
        <dsp:cNvPr id="0" name=""/>
        <dsp:cNvSpPr/>
      </dsp:nvSpPr>
      <dsp:spPr>
        <a:xfrm>
          <a:off x="6975966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96739-7644-4EF5-9973-FB2E38A33F8A}">
      <dsp:nvSpPr>
        <dsp:cNvPr id="0" name=""/>
        <dsp:cNvSpPr/>
      </dsp:nvSpPr>
      <dsp:spPr>
        <a:xfrm rot="8100000">
          <a:off x="8157695" y="668342"/>
          <a:ext cx="400238" cy="400238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0CABF-F9CB-4D11-9812-A494F567A812}">
      <dsp:nvSpPr>
        <dsp:cNvPr id="0" name=""/>
        <dsp:cNvSpPr/>
      </dsp:nvSpPr>
      <dsp:spPr>
        <a:xfrm>
          <a:off x="8202158" y="712805"/>
          <a:ext cx="311312" cy="31131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94FC6-FA97-416E-8218-4D1CFB7802B7}">
      <dsp:nvSpPr>
        <dsp:cNvPr id="0" name=""/>
        <dsp:cNvSpPr/>
      </dsp:nvSpPr>
      <dsp:spPr>
        <a:xfrm>
          <a:off x="8640825" y="1165566"/>
          <a:ext cx="2137384" cy="16912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3CF36-1BA9-4142-9423-E0DABF0DB180}">
      <dsp:nvSpPr>
        <dsp:cNvPr id="0" name=""/>
        <dsp:cNvSpPr/>
      </dsp:nvSpPr>
      <dsp:spPr>
        <a:xfrm>
          <a:off x="8640825" y="571355"/>
          <a:ext cx="2137384" cy="59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8890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400" kern="1200" dirty="0">
              <a:latin typeface="Calibri Light" panose="020F0302020204030204"/>
            </a:rPr>
            <a:t>All records passed on at end of summer term</a:t>
          </a:r>
        </a:p>
      </dsp:txBody>
      <dsp:txXfrm>
        <a:off x="8640825" y="571355"/>
        <a:ext cx="2137384" cy="594210"/>
      </dsp:txXfrm>
    </dsp:sp>
    <dsp:sp modelId="{E2DAA751-4447-45B9-9F7B-BABD4DDDA541}">
      <dsp:nvSpPr>
        <dsp:cNvPr id="0" name=""/>
        <dsp:cNvSpPr/>
      </dsp:nvSpPr>
      <dsp:spPr>
        <a:xfrm>
          <a:off x="8357814" y="1165566"/>
          <a:ext cx="0" cy="1691213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7AE7F3-183C-4FE4-9460-49986DD01B63}">
      <dsp:nvSpPr>
        <dsp:cNvPr id="0" name=""/>
        <dsp:cNvSpPr/>
      </dsp:nvSpPr>
      <dsp:spPr>
        <a:xfrm>
          <a:off x="8320966" y="2803301"/>
          <a:ext cx="101883" cy="1069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8D499A-25A8-42B9-B454-719B104766C6}">
      <dsp:nvSpPr>
        <dsp:cNvPr id="0" name=""/>
        <dsp:cNvSpPr/>
      </dsp:nvSpPr>
      <dsp:spPr>
        <a:xfrm>
          <a:off x="5111" y="2628531"/>
          <a:ext cx="2234818" cy="1592308"/>
        </a:xfrm>
        <a:prstGeom prst="roundRect">
          <a:avLst>
            <a:gd name="adj" fmla="val 10000"/>
          </a:avLst>
        </a:prstGeom>
        <a:solidFill>
          <a:srgbClr val="138D7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Calibri Light" panose="020F0302020204030204"/>
            </a:rPr>
            <a:t> Phase 1: Motivating and directing.  Building habits (Primary)</a:t>
          </a:r>
          <a:endParaRPr lang="en-US" sz="1600" kern="1200" dirty="0"/>
        </a:p>
      </dsp:txBody>
      <dsp:txXfrm>
        <a:off x="51748" y="2675168"/>
        <a:ext cx="2141544" cy="1499034"/>
      </dsp:txXfrm>
    </dsp:sp>
    <dsp:sp modelId="{A13E2F25-43DF-4275-86D5-365F36A9978B}">
      <dsp:nvSpPr>
        <dsp:cNvPr id="0" name=""/>
        <dsp:cNvSpPr/>
      </dsp:nvSpPr>
      <dsp:spPr>
        <a:xfrm>
          <a:off x="2463412" y="3147567"/>
          <a:ext cx="473781" cy="5542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2463412" y="3258414"/>
        <a:ext cx="331647" cy="332541"/>
      </dsp:txXfrm>
    </dsp:sp>
    <dsp:sp modelId="{E032B9DB-99F7-46AA-989F-3EE19DC8ECA2}">
      <dsp:nvSpPr>
        <dsp:cNvPr id="0" name=""/>
        <dsp:cNvSpPr/>
      </dsp:nvSpPr>
      <dsp:spPr>
        <a:xfrm>
          <a:off x="3133857" y="2628531"/>
          <a:ext cx="2234818" cy="1592308"/>
        </a:xfrm>
        <a:prstGeom prst="roundRect">
          <a:avLst>
            <a:gd name="adj" fmla="val 10000"/>
          </a:avLst>
        </a:prstGeom>
        <a:solidFill>
          <a:srgbClr val="138D7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Calibri Light" panose="020F0302020204030204"/>
            </a:rPr>
            <a:t> Phase 2: Motivating ownership and modelling organisation. Working out how to be independent (Upper KS2-Y7)</a:t>
          </a:r>
          <a:endParaRPr lang="en-US" sz="1600" kern="1200" dirty="0"/>
        </a:p>
      </dsp:txBody>
      <dsp:txXfrm>
        <a:off x="3180494" y="2675168"/>
        <a:ext cx="2141544" cy="1499034"/>
      </dsp:txXfrm>
    </dsp:sp>
    <dsp:sp modelId="{A186F927-EA34-4AD9-A1B1-14A8B2C275AA}">
      <dsp:nvSpPr>
        <dsp:cNvPr id="0" name=""/>
        <dsp:cNvSpPr/>
      </dsp:nvSpPr>
      <dsp:spPr>
        <a:xfrm>
          <a:off x="5592158" y="3147567"/>
          <a:ext cx="473781" cy="5542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592158" y="3258414"/>
        <a:ext cx="331647" cy="332541"/>
      </dsp:txXfrm>
    </dsp:sp>
    <dsp:sp modelId="{E1499634-775F-4EAF-A37E-E27957B03308}">
      <dsp:nvSpPr>
        <dsp:cNvPr id="0" name=""/>
        <dsp:cNvSpPr/>
      </dsp:nvSpPr>
      <dsp:spPr>
        <a:xfrm>
          <a:off x="6262604" y="2628531"/>
          <a:ext cx="2234818" cy="1592308"/>
        </a:xfrm>
        <a:prstGeom prst="roundRect">
          <a:avLst>
            <a:gd name="adj" fmla="val 10000"/>
          </a:avLst>
        </a:prstGeom>
        <a:solidFill>
          <a:srgbClr val="138D7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Calibri Light" panose="020F0302020204030204"/>
            </a:rPr>
            <a:t> Phrase 3: Transfering ownership with support and structure (Y7)</a:t>
          </a:r>
          <a:endParaRPr lang="en-US" sz="1600" kern="1200" dirty="0"/>
        </a:p>
      </dsp:txBody>
      <dsp:txXfrm>
        <a:off x="6309241" y="2675168"/>
        <a:ext cx="2141544" cy="1499034"/>
      </dsp:txXfrm>
    </dsp:sp>
    <dsp:sp modelId="{896E554B-1AD5-4CC0-B6E2-6C78969C5F41}">
      <dsp:nvSpPr>
        <dsp:cNvPr id="0" name=""/>
        <dsp:cNvSpPr/>
      </dsp:nvSpPr>
      <dsp:spPr>
        <a:xfrm>
          <a:off x="8720905" y="3147567"/>
          <a:ext cx="473781" cy="55423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8720905" y="3258414"/>
        <a:ext cx="331647" cy="332541"/>
      </dsp:txXfrm>
    </dsp:sp>
    <dsp:sp modelId="{60BAB000-8168-4F51-884A-D58ECFAD13A1}">
      <dsp:nvSpPr>
        <dsp:cNvPr id="0" name=""/>
        <dsp:cNvSpPr/>
      </dsp:nvSpPr>
      <dsp:spPr>
        <a:xfrm>
          <a:off x="9391350" y="2628531"/>
          <a:ext cx="2234818" cy="1592308"/>
        </a:xfrm>
        <a:prstGeom prst="roundRect">
          <a:avLst>
            <a:gd name="adj" fmla="val 10000"/>
          </a:avLst>
        </a:prstGeom>
        <a:solidFill>
          <a:srgbClr val="138D7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Calibri Light" panose="020F0302020204030204"/>
            </a:rPr>
            <a:t> Phase 4: Identifying own problems and finding own solutions (Secondary)</a:t>
          </a:r>
        </a:p>
      </dsp:txBody>
      <dsp:txXfrm>
        <a:off x="9437987" y="2675168"/>
        <a:ext cx="2141544" cy="1499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 xmlns="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 xmlns="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 xmlns="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 xmlns="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 xmlns="">
        <a:lvl1pPr>
          <a:defRPr b="1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r">
              <a:defRPr sz="1300"/>
            </a:lvl1pPr>
          </a:lstStyle>
          <a:p>
            <a:fld id="{9DCE62AD-5F60-47E2-94B7-6260C67CF526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3075" y="1273175"/>
            <a:ext cx="6107113" cy="3435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472" tIns="49236" rIns="98472" bIns="4923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99432"/>
            <a:ext cx="5642610" cy="4008626"/>
          </a:xfrm>
          <a:prstGeom prst="rect">
            <a:avLst/>
          </a:prstGeom>
        </p:spPr>
        <p:txBody>
          <a:bodyPr vert="horz" lIns="98472" tIns="49236" rIns="98472" bIns="4923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r">
              <a:defRPr sz="1300"/>
            </a:lvl1pPr>
          </a:lstStyle>
          <a:p>
            <a:fld id="{0BBC7A7C-9531-4EB2-9BDE-2C86F6F95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65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  - intros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59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Laura – put which school your CYP is going to in the chat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916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040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209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197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 – lots of work done in final term of Y6. And throughout Y6.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422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042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 – with caveats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3062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83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Elaine/Laura</a:t>
            </a:r>
          </a:p>
          <a:p>
            <a:r>
              <a:rPr lang="en-US" dirty="0">
                <a:cs typeface="Calibri"/>
              </a:rPr>
              <a:t>In the chat – what are your CYPs worrying about most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969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 </a:t>
            </a:r>
          </a:p>
          <a:p>
            <a:r>
              <a:rPr lang="en-US" dirty="0">
                <a:cs typeface="Calibri"/>
              </a:rPr>
              <a:t>Prepare before moving up day.  They could pass a card of questions/worries to their form teacher.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568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463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Elaine/Laura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625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366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2698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9051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905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Laura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7409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BC7A7C-9531-4EB2-9BDE-2C86F6F95E7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991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612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917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93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56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64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350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711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42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487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3716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26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FD7ED-5DF6-4E08-9353-FC14EC97E3F1}" type="datetime1">
              <a:rPr lang="en-US" smtClean="0"/>
              <a:t>6/28/2023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507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001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www.eventbrite.co.uk/e/school-transitions-managing-anxiety-worries-in-children-young-people-tickets-642076928377?aff=ebdsoporgprofile" TargetMode="Externa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www.dspl7.org.uk/" TargetMode="Externa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8882" y="3232400"/>
            <a:ext cx="10909640" cy="1687814"/>
          </a:xfrm>
        </p:spPr>
        <p:txBody>
          <a:bodyPr anchor="b">
            <a:normAutofit fontScale="90000"/>
          </a:bodyPr>
          <a:lstStyle/>
          <a:p>
            <a:r>
              <a:rPr lang="en-GB" sz="1700" b="1" dirty="0"/>
              <a:t/>
            </a:r>
            <a:br>
              <a:rPr lang="en-GB" sz="1700" b="1" dirty="0"/>
            </a:br>
            <a:r>
              <a:rPr lang="en-GB" sz="1700" b="1" dirty="0"/>
              <a:t/>
            </a:r>
            <a:br>
              <a:rPr lang="en-GB" sz="1700" b="1" dirty="0"/>
            </a:br>
            <a:r>
              <a:rPr lang="en-GB" sz="2400" b="1" dirty="0"/>
              <a:t/>
            </a:r>
            <a:br>
              <a:rPr lang="en-GB" sz="2400" b="1" dirty="0"/>
            </a:br>
            <a:r>
              <a:rPr lang="en-GB" sz="4000" b="1" dirty="0"/>
              <a:t>Transition Workshop </a:t>
            </a:r>
            <a:br>
              <a:rPr lang="en-GB" sz="4000" b="1" dirty="0"/>
            </a:br>
            <a:r>
              <a:rPr lang="en-GB" sz="4000" b="1" dirty="0"/>
              <a:t>Supporting children with SEND</a:t>
            </a:r>
            <a:br>
              <a:rPr lang="en-GB" sz="4000" b="1" dirty="0"/>
            </a:br>
            <a:r>
              <a:rPr lang="en-GB" sz="4000" b="1" dirty="0"/>
              <a:t>Year 6 into Year 7</a:t>
            </a:r>
            <a:endParaRPr lang="en-GB" sz="4000" b="1" dirty="0">
              <a:ea typeface="Calibri Light"/>
              <a:cs typeface="Calibri Light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F9B5115D-020F-573A-C279-DBECDF6DDD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908" y="222118"/>
            <a:ext cx="6439588" cy="2244656"/>
          </a:xfrm>
          <a:prstGeom prst="rect">
            <a:avLst/>
          </a:pr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CD74C6-8FF1-02B2-D15B-F294A9CAE8A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B7B042-07A7-BFAC-1C4B-E245AB169A10}"/>
              </a:ext>
            </a:extLst>
          </p:cNvPr>
          <p:cNvSpPr txBox="1"/>
          <p:nvPr/>
        </p:nvSpPr>
        <p:spPr>
          <a:xfrm>
            <a:off x="2696742" y="5710347"/>
            <a:ext cx="809247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ea typeface="Calibri"/>
                <a:cs typeface="Calibri"/>
              </a:rPr>
              <a:t>Elaine Bridle, DSPL7 Manager and Primary SEND Lead</a:t>
            </a:r>
          </a:p>
          <a:p>
            <a:r>
              <a:rPr lang="en-US" sz="2000" b="1" dirty="0">
                <a:ea typeface="Calibri"/>
                <a:cs typeface="Calibri"/>
              </a:rPr>
              <a:t>Laura Hussey, Secondary SEND Lead and Post-16 Transition Coordinator</a:t>
            </a:r>
          </a:p>
        </p:txBody>
      </p:sp>
    </p:spTree>
    <p:extLst>
      <p:ext uri="{BB962C8B-B14F-4D97-AF65-F5344CB8AC3E}">
        <p14:creationId xmlns:p14="http://schemas.microsoft.com/office/powerpoint/2010/main" val="151911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Image result for childrens  transition second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818" y="306382"/>
            <a:ext cx="8915401" cy="590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CD74C6-8FF1-02B2-D15B-F294A9CAE8A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600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33693" y="849557"/>
            <a:ext cx="9243906" cy="579120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400" b="1" dirty="0">
                <a:solidFill>
                  <a:srgbClr val="084C6E"/>
                </a:solidFill>
              </a:rPr>
              <a:t>Aims of this workshop:</a:t>
            </a:r>
            <a:endParaRPr lang="en-GB" sz="4400" dirty="0">
              <a:solidFill>
                <a:srgbClr val="084C6E"/>
              </a:solidFill>
            </a:endParaRPr>
          </a:p>
          <a:p>
            <a:r>
              <a:rPr lang="en-GB" sz="2800" dirty="0"/>
              <a:t>To understand the transition process for children with SEND.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 dirty="0"/>
              <a:t>To know how to support your children to make a successful transition to secondary school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 dirty="0"/>
              <a:t>To explore what will be the same/different for you as parents and your children, particularly in relation to their additional needs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 dirty="0"/>
              <a:t>To explore what may make your children (and you!) anxious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 dirty="0"/>
              <a:t>To consider how you could support your child by building on their resilience, self-esteem and independence</a:t>
            </a:r>
            <a:endParaRPr lang="en-GB" sz="280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CD74C6-8FF1-02B2-D15B-F294A9CAE8A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22B0DA74-F98B-3C07-DD07-F3441D76F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53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888" y="204652"/>
            <a:ext cx="8596668" cy="63137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4C6E"/>
                </a:solidFill>
              </a:rPr>
              <a:t>Transition process this half term</a:t>
            </a:r>
            <a:endParaRPr lang="en-GB" b="1" dirty="0">
              <a:solidFill>
                <a:srgbClr val="084C6E"/>
              </a:solidFill>
              <a:ea typeface="Calibri Light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20D578-96B9-4D49-FFD2-E4F3B4280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643" y="49588"/>
            <a:ext cx="2687098" cy="9219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4B64F25-0E15-C286-2585-341B7CA8EED0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aphicFrame>
        <p:nvGraphicFramePr>
          <p:cNvPr id="11" name="Diagram 11">
            <a:extLst>
              <a:ext uri="{FF2B5EF4-FFF2-40B4-BE49-F238E27FC236}">
                <a16:creationId xmlns:a16="http://schemas.microsoft.com/office/drawing/2014/main" id="{58736B78-C2C2-7CC7-73BD-9737871A12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9306062"/>
              </p:ext>
            </p:extLst>
          </p:nvPr>
        </p:nvGraphicFramePr>
        <p:xfrm>
          <a:off x="618228" y="981975"/>
          <a:ext cx="10783016" cy="5713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58760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265" y="276539"/>
            <a:ext cx="8596668" cy="63137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4C6E"/>
                </a:solidFill>
              </a:rPr>
              <a:t>Transition process this half term</a:t>
            </a:r>
            <a:endParaRPr lang="en-GB" b="1" dirty="0">
              <a:solidFill>
                <a:srgbClr val="084C6E"/>
              </a:solidFill>
              <a:ea typeface="Calibri Light"/>
              <a:cs typeface="Calibri Ligh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77337" y="1485387"/>
            <a:ext cx="9853464" cy="397031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rgbClr val="084C6E"/>
                </a:solidFill>
              </a:rPr>
              <a:t>Parents/carers:</a:t>
            </a:r>
            <a:endParaRPr lang="en-GB" sz="2800">
              <a:solidFill>
                <a:srgbClr val="084C6E"/>
              </a:solidFill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There may be additional transition meetings for some children, with key personnel from both settings, and the parent/carer</a:t>
            </a:r>
            <a:endParaRPr lang="en-GB" sz="28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Secondary SEN team are likely to contact parents/carers to discuss any concerns. </a:t>
            </a:r>
            <a:r>
              <a:rPr lang="en-GB" sz="2800" dirty="0">
                <a:solidFill>
                  <a:srgbClr val="000000"/>
                </a:solidFill>
                <a:ea typeface="Calibri"/>
                <a:cs typeface="Times New Roman"/>
              </a:rPr>
              <a:t>Make a list of specific questions and concerns you may have – think about what your child may find most difficult. </a:t>
            </a:r>
            <a:endParaRPr lang="en-GB" sz="28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Most secondary schools will allow a settling in period before any formal SEN meetings are arranged.</a:t>
            </a:r>
            <a:endParaRPr lang="en-GB" sz="2800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20D578-96B9-4D49-FFD2-E4F3B4280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643" y="49588"/>
            <a:ext cx="2687098" cy="9219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4B64F25-0E15-C286-2585-341B7CA8EED0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102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454" y="309155"/>
            <a:ext cx="7534191" cy="844957"/>
          </a:xfrm>
        </p:spPr>
        <p:txBody>
          <a:bodyPr/>
          <a:lstStyle/>
          <a:p>
            <a:r>
              <a:rPr lang="en-GB" b="1" dirty="0">
                <a:solidFill>
                  <a:srgbClr val="084C6E"/>
                </a:solidFill>
              </a:rPr>
              <a:t>Supporting your child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4454" y="2165170"/>
            <a:ext cx="8596668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>
                <a:solidFill>
                  <a:srgbClr val="084C6E"/>
                </a:solidFill>
              </a:rPr>
              <a:t>Enable developing independence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51963" y="1269131"/>
            <a:ext cx="930075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>
                <a:solidFill>
                  <a:schemeClr val="bg2">
                    <a:lumMod val="25000"/>
                  </a:schemeClr>
                </a:solidFill>
              </a:rPr>
              <a:t>A lot of the work in preparing your child to start secondary school can be done at home.  </a:t>
            </a:r>
          </a:p>
        </p:txBody>
      </p:sp>
      <p:pic>
        <p:nvPicPr>
          <p:cNvPr id="6" name="Picture 2" descr="C:\Users\Ellis\AppData\Local\Microsoft\Windows\Temporary Internet Files\Content.IE5\6I142I32\GROWING_UP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" y="2555150"/>
            <a:ext cx="7066834" cy="334412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12380" y="3088380"/>
            <a:ext cx="372424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Each stage in development is a transition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Each stage is exciting, but can also bring new worries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Secondary years are about developing independence and preparing for adulthood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312259" y="5612148"/>
            <a:ext cx="74398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b="1" dirty="0">
                <a:solidFill>
                  <a:srgbClr val="FF0000"/>
                </a:solidFill>
              </a:rPr>
              <a:t>Dependent</a:t>
            </a:r>
            <a:r>
              <a:rPr lang="en-GB" sz="2000" dirty="0">
                <a:solidFill>
                  <a:srgbClr val="FF0000"/>
                </a:solidFill>
              </a:rPr>
              <a:t>		 </a:t>
            </a:r>
            <a:r>
              <a:rPr lang="en-GB" sz="2000" b="1" dirty="0">
                <a:solidFill>
                  <a:srgbClr val="FF0000"/>
                </a:solidFill>
              </a:rPr>
              <a:t>                                 Independent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0A3D1E-ED71-19EB-74E4-6F418D66E10D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422EC945-B243-9827-B40E-A59CF2E39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65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94454" y="309155"/>
            <a:ext cx="5969853" cy="69342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4C6E"/>
                </a:solidFill>
              </a:rPr>
              <a:t>Enabling independence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AF0666-4583-A910-6E54-157024F97366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70BE3D1-75A0-6C74-1427-3E3221600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graphicFrame>
        <p:nvGraphicFramePr>
          <p:cNvPr id="3" name="Diagram 4">
            <a:extLst>
              <a:ext uri="{FF2B5EF4-FFF2-40B4-BE49-F238E27FC236}">
                <a16:creationId xmlns:a16="http://schemas.microsoft.com/office/drawing/2014/main" id="{AF38F871-F97D-CC6C-1CCC-2EAEF568AA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837850"/>
              </p:ext>
            </p:extLst>
          </p:nvPr>
        </p:nvGraphicFramePr>
        <p:xfrm>
          <a:off x="330680" y="-81950"/>
          <a:ext cx="11631281" cy="68493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47577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37602" y="410290"/>
            <a:ext cx="3881603" cy="6934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solidFill>
                  <a:srgbClr val="084C6E"/>
                </a:solidFill>
              </a:rPr>
              <a:t>Problem solving </a:t>
            </a:r>
            <a:endParaRPr lang="en-GB" sz="4400" b="1">
              <a:ea typeface="Calibri Light"/>
              <a:cs typeface="Calibri Ligh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00966" y="1799492"/>
            <a:ext cx="5174826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 dirty="0"/>
              <a:t>Don’t do everything for them.</a:t>
            </a:r>
            <a:endParaRPr lang="en-US" sz="240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/>
              <a:t>If they forget the things they need and you deliver it to school for them, what will they learn?</a:t>
            </a: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/>
              <a:t>Part of becoming independent is learning to take responsibility and managing the consequences</a:t>
            </a: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solidFill>
                <a:srgbClr val="FF0000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AF0666-4583-A910-6E54-157024F97366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70BE3D1-75A0-6C74-1427-3E3221600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912F61B8-5CB4-88D8-C1E1-75778EEB9FB1}"/>
              </a:ext>
            </a:extLst>
          </p:cNvPr>
          <p:cNvSpPr/>
          <p:nvPr/>
        </p:nvSpPr>
        <p:spPr>
          <a:xfrm>
            <a:off x="788783" y="1805063"/>
            <a:ext cx="4528866" cy="2832339"/>
          </a:xfrm>
          <a:prstGeom prst="cloudCallout">
            <a:avLst/>
          </a:prstGeom>
          <a:solidFill>
            <a:srgbClr val="138D7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a typeface="Calibri"/>
                <a:cs typeface="Calibri"/>
              </a:rPr>
              <a:t>Whose problem is it?</a:t>
            </a:r>
          </a:p>
        </p:txBody>
      </p:sp>
    </p:spTree>
    <p:extLst>
      <p:ext uri="{BB962C8B-B14F-4D97-AF65-F5344CB8AC3E}">
        <p14:creationId xmlns:p14="http://schemas.microsoft.com/office/powerpoint/2010/main" val="3628408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362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4C6E"/>
                </a:solidFill>
              </a:rPr>
              <a:t>What could be a worry?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4139" y="1580604"/>
            <a:ext cx="607422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If you are anxious, avoid sharing this with your child.  They will be reassured by your calming response.  </a:t>
            </a: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If your child is anxious, try to find out what is worrying them. </a:t>
            </a: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Help your child to problem solve and find a solution.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Think about what has worked well in the past when you have helped your child prepare for a new experience.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2708" y="1711235"/>
            <a:ext cx="5162587" cy="380645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FEBE6C-4D10-821A-1340-67A726EA61F4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746274" y="5517693"/>
            <a:ext cx="37171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smtClean="0"/>
              <a:t>Extract from Anna Freud transition resources</a:t>
            </a:r>
            <a:endParaRPr lang="en-GB" sz="1400" i="1" dirty="0"/>
          </a:p>
        </p:txBody>
      </p:sp>
    </p:spTree>
    <p:extLst>
      <p:ext uri="{BB962C8B-B14F-4D97-AF65-F5344CB8AC3E}">
        <p14:creationId xmlns:p14="http://schemas.microsoft.com/office/powerpoint/2010/main" val="2432109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" y="1371600"/>
            <a:ext cx="7953375" cy="4632007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0382" y="227375"/>
            <a:ext cx="3028950" cy="3143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0382" y="3370625"/>
            <a:ext cx="3028950" cy="10191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0383" y="4389800"/>
            <a:ext cx="3028950" cy="1019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4059" y="5408974"/>
            <a:ext cx="1343025" cy="981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7257" y="5408975"/>
            <a:ext cx="1362075" cy="9810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0512" y="404949"/>
            <a:ext cx="7953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Activities such as ‘What changes? What stays the same?’ can help alleviate some children’s anxieties.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7D9A2AF-D678-44F6-EEB0-D37C3F8AF08A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795690" y="6070235"/>
            <a:ext cx="3814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Taken from HPCI transition resources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717315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187" y="655183"/>
            <a:ext cx="4759805" cy="5601925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</p:pic>
      <p:pic>
        <p:nvPicPr>
          <p:cNvPr id="3" name="Picture 2" descr="Image result for anxiety transition to secondary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58" y="1799267"/>
            <a:ext cx="6178699" cy="389269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655184"/>
            <a:ext cx="6204857" cy="718139"/>
          </a:xfrm>
        </p:spPr>
        <p:txBody>
          <a:bodyPr>
            <a:normAutofit fontScale="90000"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Prompt cards can be useful for some children to help them to remember solutions to problems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46C3D2-76A2-B571-F8D5-449A1AC2BC08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38697" y="5775914"/>
            <a:ext cx="2521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Resource available on </a:t>
            </a:r>
            <a:r>
              <a:rPr lang="en-GB" sz="1200" dirty="0" err="1" smtClean="0"/>
              <a:t>Twinkl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393543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2956" y="1371870"/>
            <a:ext cx="11065353" cy="627838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Familiarise yourself and your child with the school and its routines, using the school website, calendar and any transition information you have been sent.  Seeing photos, or a virtual tour of the school may really help your child and you could make a transition booklet with key information.</a:t>
            </a:r>
            <a:endParaRPr lang="en-GB" sz="200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There are useful resources on BBC Bitesize to support with transition to secondary school</a:t>
            </a:r>
            <a:endParaRPr lang="en-GB" sz="200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latin typeface="Calibri"/>
                <a:ea typeface="Calibri"/>
                <a:cs typeface="Times New Roman"/>
              </a:rPr>
              <a:t>Aim to provide as many opportunities as possible for your child to develop their independence  - walking to meet friends, practising packing their bag, going to the shops, finding information on the school website</a:t>
            </a: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latin typeface="Calibri"/>
                <a:ea typeface="Calibri"/>
                <a:cs typeface="Times New Roman"/>
              </a:rPr>
              <a:t>Allow them to solve their own problems if possible. Asking how/what questions can be useful: "what could you do?", "what have you already tried?", "who could help you?", "how could you find out more information?"</a:t>
            </a: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latin typeface="Calibri"/>
                <a:ea typeface="Calibri"/>
                <a:cs typeface="Times New Roman"/>
              </a:rPr>
              <a:t>Build a network of support.  They will do network of support activities at secondary school too.  </a:t>
            </a: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000" dirty="0">
                <a:latin typeface="Calibri"/>
                <a:ea typeface="Calibri"/>
                <a:cs typeface="Times New Roman"/>
              </a:rPr>
              <a:t>Have appropriate expectations.  </a:t>
            </a: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en-GB" sz="20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en-GB" sz="20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4999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en-GB" sz="2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391331-48D8-1CAC-12B3-0B41A147A494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85D0B309-5468-5D05-D53F-C8CE978E6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B22E162-4B52-D5BD-CA97-4A301A7C8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239" y="336430"/>
            <a:ext cx="8596668" cy="68362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84C6E"/>
                </a:solidFill>
              </a:rPr>
              <a:t>What can I do to feel more prepared?</a:t>
            </a:r>
          </a:p>
        </p:txBody>
      </p:sp>
    </p:spTree>
    <p:extLst>
      <p:ext uri="{BB962C8B-B14F-4D97-AF65-F5344CB8AC3E}">
        <p14:creationId xmlns:p14="http://schemas.microsoft.com/office/powerpoint/2010/main" val="35795934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9154"/>
            <a:ext cx="8596668" cy="807720"/>
          </a:xfrm>
        </p:spPr>
        <p:txBody>
          <a:bodyPr/>
          <a:lstStyle/>
          <a:p>
            <a:r>
              <a:rPr lang="en-GB" dirty="0">
                <a:solidFill>
                  <a:srgbClr val="084C6E"/>
                </a:solidFill>
              </a:rPr>
              <a:t>New beginnings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199" y="2171699"/>
            <a:ext cx="11023244" cy="219129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/>
              <a:t>Be positive about the transition!</a:t>
            </a:r>
          </a:p>
          <a:p>
            <a:r>
              <a:rPr lang="en-GB" sz="2400" dirty="0"/>
              <a:t>New sense of responsibility – study, organisation, planning, time management</a:t>
            </a:r>
          </a:p>
          <a:p>
            <a:r>
              <a:rPr lang="en-GB" sz="2400" dirty="0"/>
              <a:t>New steps towards independence – travel, food choices, problem solving</a:t>
            </a:r>
          </a:p>
          <a:p>
            <a:r>
              <a:rPr lang="en-GB" sz="2400" dirty="0"/>
              <a:t>New friends, new opportunities, new subjects to study</a:t>
            </a:r>
          </a:p>
          <a:p>
            <a:r>
              <a:rPr lang="en-GB" sz="2400" dirty="0"/>
              <a:t>An opportunity to have a fresh start</a:t>
            </a:r>
            <a:endParaRPr lang="en-GB" sz="2400" dirty="0"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60134E-A00A-30BA-0CCD-200EDC362DA3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92659914-DE2C-F3D2-8B64-EE48D5C1F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14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749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84C6E"/>
                </a:solidFill>
              </a:rPr>
              <a:t>Support – prepare and practise!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260" y="1585701"/>
            <a:ext cx="8511981" cy="52014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Map of the school, learn where key areas are, colour coding and symbols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Laminate a timetable with an equipment list needed for each day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Colour coded plastic wallets for each subject’s exercise and text books</a:t>
            </a:r>
            <a:endParaRPr lang="en-GB" sz="2100">
              <a:ea typeface="Calibri"/>
              <a:cs typeface="Calibri"/>
            </a:endParaRPr>
          </a:p>
          <a:p>
            <a:r>
              <a:rPr lang="en-GB" sz="2100" dirty="0"/>
              <a:t>	stickers on spines of books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Label all uniform and equipment clearly – have 2 of some items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Teach and practise tying a school tie or taking on and off without undoing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Rehearse the route to school if walking or travelling independently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Look at school rules and any consequence systems 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New networks – friendships and peer pressure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Organisation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Budgeting, healthy eating – good choices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Problem solving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Wellbeing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/>
              <a:t>Clubs</a:t>
            </a:r>
            <a:endParaRPr lang="en-GB" sz="21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4159" y="3430068"/>
            <a:ext cx="3130853" cy="25465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E5E630-F6CF-4FCF-916C-66415A7E3B49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1B7EE2A3-D695-5882-D0B3-54C77E658C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933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164" y="1913869"/>
            <a:ext cx="10963642" cy="473943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If you're worried, arrange a meeting with the Secondary SENCo or someone in SEN/Year 7 team – this is likely to be more possible in the second half of the summer term once Y11 and Y13 have left.   </a:t>
            </a:r>
            <a:endParaRPr lang="en-GB" sz="2400" dirty="0">
              <a:solidFill>
                <a:srgbClr val="000000"/>
              </a:solidFill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Approach with an open mind – can be a new start</a:t>
            </a:r>
          </a:p>
          <a:p>
            <a:pPr marL="34290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Use holiday to relax, not to worry about it.  Get the stuff at the start, rather than leaving it to the last week when everyone will be in Stevensons.</a:t>
            </a:r>
          </a:p>
          <a:p>
            <a:pPr marL="34290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Often a regression at the start of Y7 – take a step back while adjusting to everything that’s new. Expect more than usual fatigue.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Keep school informed – useful to know the early warning signs</a:t>
            </a:r>
          </a:p>
          <a:p>
            <a:pPr marL="342900" indent="-342900" algn="just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>Transition events for parents</a:t>
            </a:r>
          </a:p>
          <a:p>
            <a:pPr algn="just">
              <a:lnSpc>
                <a:spcPct val="115000"/>
              </a:lnSpc>
            </a:pPr>
            <a:endParaRPr lang="en-GB" sz="2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479BE7-7BE7-8521-848F-9D2FD94CE46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DB83C1BE-3F01-83F1-DE51-25D3B5B7B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5" y="1055298"/>
            <a:ext cx="10983308" cy="657497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84C6E"/>
                </a:solidFill>
              </a:rPr>
              <a:t>It can be a tough time for parents/carers too!</a:t>
            </a:r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591AC39-FD25-298F-BD03-0879F017A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13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4479BE7-7BE7-8521-848F-9D2FD94CE46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DB83C1BE-3F01-83F1-DE51-25D3B5B7B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285" y="339960"/>
            <a:ext cx="4820978" cy="657497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84C6E"/>
                </a:solidFill>
              </a:rPr>
              <a:t>Holiday support group</a:t>
            </a:r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591AC39-FD25-298F-BD03-0879F017A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547" y="997457"/>
            <a:ext cx="4021728" cy="57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04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4479BE7-7BE7-8521-848F-9D2FD94CE46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DB83C1BE-3F01-83F1-DE51-25D3B5B7B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285" y="339960"/>
            <a:ext cx="4820978" cy="657497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84C6E"/>
                </a:solidFill>
              </a:rPr>
              <a:t>Further support</a:t>
            </a:r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591AC39-FD25-298F-BD03-0879F017A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9837" y="1526721"/>
            <a:ext cx="7172325" cy="35433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99806" y="528027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www.eventbrite.co.uk/e/school-transitions-managing-anxiety-worries-in-children-young-people-tickets-642076928377?aff=ebdsoporgprofile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317966" y="1526721"/>
            <a:ext cx="109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10-12am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204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4479BE7-7BE7-8521-848F-9D2FD94CE467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DB83C1BE-3F01-83F1-DE51-25D3B5B7B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285" y="339960"/>
            <a:ext cx="4820978" cy="657497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84C6E"/>
                </a:solidFill>
              </a:rPr>
              <a:t>Further support</a:t>
            </a:r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D591AC39-FD25-298F-BD03-0879F017A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4964" y="207739"/>
            <a:ext cx="2687098" cy="9219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124" y="1234440"/>
            <a:ext cx="11291751" cy="4572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1285" y="6043423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5"/>
              </a:rPr>
              <a:t>www.dspl7.org.uk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5263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753069-E692-DFBA-6135-8C698CA1F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3577456"/>
            <a:ext cx="10909640" cy="16878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C05728-7C68-E303-A649-35D9E8A40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908" y="840344"/>
            <a:ext cx="6439588" cy="2244656"/>
          </a:xfrm>
          <a:prstGeom prst="rect">
            <a:avLst/>
          </a:prstGeom>
        </p:spPr>
      </p:pic>
      <p:sp>
        <p:nvSpPr>
          <p:cNvPr id="13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5509052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3DE3E1-503E-7A54-E0AC-B5FEDD21B953}"/>
              </a:ext>
            </a:extLst>
          </p:cNvPr>
          <p:cNvSpPr/>
          <p:nvPr/>
        </p:nvSpPr>
        <p:spPr>
          <a:xfrm>
            <a:off x="0" y="6413863"/>
            <a:ext cx="12192000" cy="444137"/>
          </a:xfrm>
          <a:prstGeom prst="rect">
            <a:avLst/>
          </a:prstGeom>
          <a:solidFill>
            <a:srgbClr val="138D7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077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657</TotalTime>
  <Words>1165</Words>
  <Application>Microsoft Office PowerPoint</Application>
  <PresentationFormat>Widescreen</PresentationFormat>
  <Paragraphs>134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Symbol</vt:lpstr>
      <vt:lpstr>Times New Roman</vt:lpstr>
      <vt:lpstr>Wingdings 3</vt:lpstr>
      <vt:lpstr>Office Theme</vt:lpstr>
      <vt:lpstr>   Transition Workshop  Supporting children with SEND Year 6 into Year 7</vt:lpstr>
      <vt:lpstr>PowerPoint Presentation</vt:lpstr>
      <vt:lpstr> </vt:lpstr>
      <vt:lpstr>Transition process this half term</vt:lpstr>
      <vt:lpstr>Transition process this half term</vt:lpstr>
      <vt:lpstr>Supporting your child</vt:lpstr>
      <vt:lpstr>Enabling independence</vt:lpstr>
      <vt:lpstr>PowerPoint Presentation</vt:lpstr>
      <vt:lpstr>What could be a worry?</vt:lpstr>
      <vt:lpstr>PowerPoint Presentation</vt:lpstr>
      <vt:lpstr>Prompt cards can be useful for some children to help them to remember solutions to problems </vt:lpstr>
      <vt:lpstr>What can I do to feel more prepared?</vt:lpstr>
      <vt:lpstr>New beginnings</vt:lpstr>
      <vt:lpstr>Support – prepare and practise!</vt:lpstr>
      <vt:lpstr>It can be a tough time for parents/carers too!</vt:lpstr>
      <vt:lpstr>Holiday support group</vt:lpstr>
      <vt:lpstr>Further support</vt:lpstr>
      <vt:lpstr>Further support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Elaine Bridle</dc:creator>
  <cp:lastModifiedBy>Elaine Bridle</cp:lastModifiedBy>
  <cp:revision>419</cp:revision>
  <dcterms:created xsi:type="dcterms:W3CDTF">2020-12-18T09:02:24Z</dcterms:created>
  <dcterms:modified xsi:type="dcterms:W3CDTF">2023-06-28T20:44:04Z</dcterms:modified>
</cp:coreProperties>
</file>